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4"/>
    <p:sldMasterId id="2147483841" r:id="rId5"/>
  </p:sldMasterIdLst>
  <p:notesMasterIdLst>
    <p:notesMasterId r:id="rId25"/>
  </p:notesMasterIdLst>
  <p:handoutMasterIdLst>
    <p:handoutMasterId r:id="rId26"/>
  </p:handoutMasterIdLst>
  <p:sldIdLst>
    <p:sldId id="504" r:id="rId6"/>
    <p:sldId id="523" r:id="rId7"/>
    <p:sldId id="550" r:id="rId8"/>
    <p:sldId id="551" r:id="rId9"/>
    <p:sldId id="552" r:id="rId10"/>
    <p:sldId id="553" r:id="rId11"/>
    <p:sldId id="498" r:id="rId12"/>
    <p:sldId id="546" r:id="rId13"/>
    <p:sldId id="547" r:id="rId14"/>
    <p:sldId id="515" r:id="rId15"/>
    <p:sldId id="516" r:id="rId16"/>
    <p:sldId id="544" r:id="rId17"/>
    <p:sldId id="539" r:id="rId18"/>
    <p:sldId id="540" r:id="rId19"/>
    <p:sldId id="541" r:id="rId20"/>
    <p:sldId id="542" r:id="rId21"/>
    <p:sldId id="543" r:id="rId22"/>
    <p:sldId id="548" r:id="rId23"/>
    <p:sldId id="549" r:id="rId24"/>
  </p:sldIdLst>
  <p:sldSz cx="12192000" cy="6858000"/>
  <p:notesSz cx="7023100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4" userDrawn="1">
          <p15:clr>
            <a:srgbClr val="A4A3A4"/>
          </p15:clr>
        </p15:guide>
        <p15:guide id="2" pos="11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432D994-990B-91BC-CF76-747C901BEE12}" name="Bajema, Benjamin, EMNRD" initials="BB" userId="S::Benjamin.Bajema@emnrd.nm.gov::e8231a67-5651-4e93-8322-a04e28a8e9b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BL" initials="W" lastIdx="29" clrIdx="0"/>
  <p:cmAuthor id="1" name="Amy" initials="A" lastIdx="4" clrIdx="1"/>
  <p:cmAuthor id="2" name="Katie Freeman" initials="KF" lastIdx="10" clrIdx="2"/>
  <p:cmAuthor id="3" name="Phillip Dziedzic" initials="" lastIdx="1" clrIdx="3"/>
  <p:cmAuthor id="4" name="Madeline Cohn" initials="MC" lastIdx="1" clrIdx="4">
    <p:extLst>
      <p:ext uri="{19B8F6BF-5375-455C-9EA6-DF929625EA0E}">
        <p15:presenceInfo xmlns:p15="http://schemas.microsoft.com/office/powerpoint/2012/main" userId="Madeline Cohn" providerId="None"/>
      </p:ext>
    </p:extLst>
  </p:cmAuthor>
  <p:cmAuthor id="5" name="Becky Brocker" initials="BB" lastIdx="9" clrIdx="5">
    <p:extLst>
      <p:ext uri="{19B8F6BF-5375-455C-9EA6-DF929625EA0E}">
        <p15:presenceInfo xmlns:p15="http://schemas.microsoft.com/office/powerpoint/2012/main" userId="S::b.brocker@Hagertyconsult.onmicrosoft.com::5143d101-6fc8-44e6-bca2-a264092b03f6" providerId="AD"/>
      </p:ext>
    </p:extLst>
  </p:cmAuthor>
  <p:cmAuthor id="6" name="Jim McIntosh" initials="JM" lastIdx="8" clrIdx="6">
    <p:extLst>
      <p:ext uri="{19B8F6BF-5375-455C-9EA6-DF929625EA0E}">
        <p15:presenceInfo xmlns:p15="http://schemas.microsoft.com/office/powerpoint/2012/main" userId="S::j.mcintosh@hagertyconsult.onmicrosoft.com::393984ff-49ef-4a7d-a516-e0097b639a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595959"/>
    <a:srgbClr val="B3152B"/>
    <a:srgbClr val="404040"/>
    <a:srgbClr val="174786"/>
    <a:srgbClr val="E31836"/>
    <a:srgbClr val="DE0E2B"/>
    <a:srgbClr val="760C1D"/>
    <a:srgbClr val="454745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557D03-E97D-44C5-A10C-CE6DDC928640}" v="199" dt="2026-09-11T14:25:58.5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70"/>
    <p:restoredTop sz="94757"/>
  </p:normalViewPr>
  <p:slideViewPr>
    <p:cSldViewPr snapToGrid="0">
      <p:cViewPr varScale="1">
        <p:scale>
          <a:sx n="55" d="100"/>
          <a:sy n="55" d="100"/>
        </p:scale>
        <p:origin x="72" y="200"/>
      </p:cViewPr>
      <p:guideLst>
        <p:guide orient="horz" pos="1824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4440" y="1888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jema, Benjamin, EMNRD" userId="e8231a67-5651-4e93-8322-a04e28a8e9b7" providerId="ADAL" clId="{3AD298D3-BD09-438C-98E3-DA90A59E29E9}"/>
    <pc:docChg chg="modSld">
      <pc:chgData name="Bajema, Benjamin, EMNRD" userId="e8231a67-5651-4e93-8322-a04e28a8e9b7" providerId="ADAL" clId="{3AD298D3-BD09-438C-98E3-DA90A59E29E9}" dt="2026-09-10T19:31:21.124" v="1" actId="20577"/>
      <pc:docMkLst>
        <pc:docMk/>
      </pc:docMkLst>
      <pc:sldChg chg="modSp">
        <pc:chgData name="Bajema, Benjamin, EMNRD" userId="e8231a67-5651-4e93-8322-a04e28a8e9b7" providerId="ADAL" clId="{3AD298D3-BD09-438C-98E3-DA90A59E29E9}" dt="2026-09-10T19:31:21.124" v="1" actId="20577"/>
        <pc:sldMkLst>
          <pc:docMk/>
          <pc:sldMk cId="3450245800" sldId="551"/>
        </pc:sldMkLst>
        <pc:spChg chg="mod">
          <ac:chgData name="Bajema, Benjamin, EMNRD" userId="e8231a67-5651-4e93-8322-a04e28a8e9b7" providerId="ADAL" clId="{3AD298D3-BD09-438C-98E3-DA90A59E29E9}" dt="2026-09-10T19:31:21.124" v="1" actId="20577"/>
          <ac:spMkLst>
            <pc:docMk/>
            <pc:sldMk cId="3450245800" sldId="551"/>
            <ac:spMk id="2" creationId="{4CB0CC06-E4D7-10E2-EF0A-530285FBCBBC}"/>
          </ac:spMkLst>
        </pc:spChg>
      </pc:sldChg>
    </pc:docChg>
  </pc:docChgLst>
  <pc:docChgLst>
    <pc:chgData name="Stair, Rebecca, EMNRD" userId="528ee1f1-1087-4341-a2d2-56253cfd776a" providerId="ADAL" clId="{1A21AC39-17F9-4545-94E7-86AB6376A996}"/>
    <pc:docChg chg="undo custSel addSld delSld modSld sldOrd">
      <pc:chgData name="Stair, Rebecca, EMNRD" userId="528ee1f1-1087-4341-a2d2-56253cfd776a" providerId="ADAL" clId="{1A21AC39-17F9-4545-94E7-86AB6376A996}" dt="2026-09-11T14:25:58.518" v="7903" actId="20577"/>
      <pc:docMkLst>
        <pc:docMk/>
      </pc:docMkLst>
      <pc:sldChg chg="ord">
        <pc:chgData name="Stair, Rebecca, EMNRD" userId="528ee1f1-1087-4341-a2d2-56253cfd776a" providerId="ADAL" clId="{1A21AC39-17F9-4545-94E7-86AB6376A996}" dt="2026-08-19T15:11:04.474" v="6925"/>
        <pc:sldMkLst>
          <pc:docMk/>
          <pc:sldMk cId="3773265106" sldId="498"/>
        </pc:sldMkLst>
      </pc:sldChg>
      <pc:sldChg chg="modSp mod chgLayout">
        <pc:chgData name="Stair, Rebecca, EMNRD" userId="528ee1f1-1087-4341-a2d2-56253cfd776a" providerId="ADAL" clId="{1A21AC39-17F9-4545-94E7-86AB6376A996}" dt="2026-09-11T14:11:47.707" v="7335" actId="700"/>
        <pc:sldMkLst>
          <pc:docMk/>
          <pc:sldMk cId="2366904164" sldId="504"/>
        </pc:sldMkLst>
        <pc:spChg chg="mod ord">
          <ac:chgData name="Stair, Rebecca, EMNRD" userId="528ee1f1-1087-4341-a2d2-56253cfd776a" providerId="ADAL" clId="{1A21AC39-17F9-4545-94E7-86AB6376A996}" dt="2026-09-11T14:11:47.707" v="7335" actId="700"/>
          <ac:spMkLst>
            <pc:docMk/>
            <pc:sldMk cId="2366904164" sldId="504"/>
            <ac:spMk id="2" creationId="{A265B277-96E9-D84F-A929-829DBE2C1B53}"/>
          </ac:spMkLst>
        </pc:spChg>
        <pc:spChg chg="mod ord">
          <ac:chgData name="Stair, Rebecca, EMNRD" userId="528ee1f1-1087-4341-a2d2-56253cfd776a" providerId="ADAL" clId="{1A21AC39-17F9-4545-94E7-86AB6376A996}" dt="2026-09-11T14:11:47.707" v="7335" actId="700"/>
          <ac:spMkLst>
            <pc:docMk/>
            <pc:sldMk cId="2366904164" sldId="504"/>
            <ac:spMk id="6" creationId="{A037A09E-9960-6B12-3744-614B45BAFEC3}"/>
          </ac:spMkLst>
        </pc:spChg>
        <pc:spChg chg="mod ord">
          <ac:chgData name="Stair, Rebecca, EMNRD" userId="528ee1f1-1087-4341-a2d2-56253cfd776a" providerId="ADAL" clId="{1A21AC39-17F9-4545-94E7-86AB6376A996}" dt="2026-09-11T14:11:47.707" v="7335" actId="700"/>
          <ac:spMkLst>
            <pc:docMk/>
            <pc:sldMk cId="2366904164" sldId="504"/>
            <ac:spMk id="8" creationId="{B8D7A881-2BA7-6ED0-617A-EAEDD0B83809}"/>
          </ac:spMkLst>
        </pc:spChg>
      </pc:sldChg>
      <pc:sldChg chg="addSp delSp modSp mod delAnim modAnim modShow">
        <pc:chgData name="Stair, Rebecca, EMNRD" userId="528ee1f1-1087-4341-a2d2-56253cfd776a" providerId="ADAL" clId="{1A21AC39-17F9-4545-94E7-86AB6376A996}" dt="2026-08-19T15:11:12.574" v="6926" actId="729"/>
        <pc:sldMkLst>
          <pc:docMk/>
          <pc:sldMk cId="4241622726" sldId="515"/>
        </pc:sldMkLst>
      </pc:sldChg>
      <pc:sldChg chg="modSp mod addAnim delAnim modAnim modShow">
        <pc:chgData name="Stair, Rebecca, EMNRD" userId="528ee1f1-1087-4341-a2d2-56253cfd776a" providerId="ADAL" clId="{1A21AC39-17F9-4545-94E7-86AB6376A996}" dt="2026-08-19T15:11:12.574" v="6926" actId="729"/>
        <pc:sldMkLst>
          <pc:docMk/>
          <pc:sldMk cId="2282375573" sldId="516"/>
        </pc:sldMkLst>
      </pc:sldChg>
      <pc:sldChg chg="addSp delSp modSp mod delAnim modAnim">
        <pc:chgData name="Stair, Rebecca, EMNRD" userId="528ee1f1-1087-4341-a2d2-56253cfd776a" providerId="ADAL" clId="{1A21AC39-17F9-4545-94E7-86AB6376A996}" dt="2026-09-11T14:14:57.905" v="7414" actId="1037"/>
        <pc:sldMkLst>
          <pc:docMk/>
          <pc:sldMk cId="4213451118" sldId="523"/>
        </pc:sldMkLst>
        <pc:spChg chg="add mod">
          <ac:chgData name="Stair, Rebecca, EMNRD" userId="528ee1f1-1087-4341-a2d2-56253cfd776a" providerId="ADAL" clId="{1A21AC39-17F9-4545-94E7-86AB6376A996}" dt="2026-09-11T14:13:26.170" v="7371"/>
          <ac:spMkLst>
            <pc:docMk/>
            <pc:sldMk cId="4213451118" sldId="523"/>
            <ac:spMk id="2" creationId="{A800D507-78CD-008E-2D4D-A0A2278AAD7B}"/>
          </ac:spMkLst>
        </pc:spChg>
        <pc:spChg chg="add mod">
          <ac:chgData name="Stair, Rebecca, EMNRD" userId="528ee1f1-1087-4341-a2d2-56253cfd776a" providerId="ADAL" clId="{1A21AC39-17F9-4545-94E7-86AB6376A996}" dt="2026-09-11T14:14:57.905" v="7414" actId="1037"/>
          <ac:spMkLst>
            <pc:docMk/>
            <pc:sldMk cId="4213451118" sldId="523"/>
            <ac:spMk id="5" creationId="{EE6D1030-43DA-CBD2-91C1-F4EDBD1BD03B}"/>
          </ac:spMkLst>
        </pc:spChg>
        <pc:spChg chg="add mod">
          <ac:chgData name="Stair, Rebecca, EMNRD" userId="528ee1f1-1087-4341-a2d2-56253cfd776a" providerId="ADAL" clId="{1A21AC39-17F9-4545-94E7-86AB6376A996}" dt="2026-08-18T19:39:36.040" v="4158"/>
          <ac:spMkLst>
            <pc:docMk/>
            <pc:sldMk cId="4213451118" sldId="523"/>
            <ac:spMk id="7" creationId="{70A5F7FA-0FF3-13BF-444A-034A62CE0E8A}"/>
          </ac:spMkLst>
        </pc:spChg>
        <pc:spChg chg="mod">
          <ac:chgData name="Stair, Rebecca, EMNRD" userId="528ee1f1-1087-4341-a2d2-56253cfd776a" providerId="ADAL" clId="{1A21AC39-17F9-4545-94E7-86AB6376A996}" dt="2026-08-18T19:35:19.489" v="4046" actId="20577"/>
          <ac:spMkLst>
            <pc:docMk/>
            <pc:sldMk cId="4213451118" sldId="523"/>
            <ac:spMk id="21" creationId="{D4A494F5-AA36-E6EC-0823-435BD85BC897}"/>
          </ac:spMkLst>
        </pc:spChg>
        <pc:spChg chg="add mod">
          <ac:chgData name="Stair, Rebecca, EMNRD" userId="528ee1f1-1087-4341-a2d2-56253cfd776a" providerId="ADAL" clId="{1A21AC39-17F9-4545-94E7-86AB6376A996}" dt="2026-08-19T15:25:56.277" v="7036" actId="20577"/>
          <ac:spMkLst>
            <pc:docMk/>
            <pc:sldMk cId="4213451118" sldId="523"/>
            <ac:spMk id="24" creationId="{DA3B172E-FDE8-D833-6EBB-87F349E33206}"/>
          </ac:spMkLst>
        </pc:spChg>
        <pc:picChg chg="add mod">
          <ac:chgData name="Stair, Rebecca, EMNRD" userId="528ee1f1-1087-4341-a2d2-56253cfd776a" providerId="ADAL" clId="{1A21AC39-17F9-4545-94E7-86AB6376A996}" dt="2026-09-11T14:13:38.901" v="7372" actId="14100"/>
          <ac:picMkLst>
            <pc:docMk/>
            <pc:sldMk cId="4213451118" sldId="523"/>
            <ac:picMk id="3" creationId="{AD882B0B-4E78-0E3E-F647-06D156B24981}"/>
          </ac:picMkLst>
        </pc:picChg>
      </pc:sldChg>
      <pc:sldChg chg="modSp mod modAnim modShow">
        <pc:chgData name="Stair, Rebecca, EMNRD" userId="528ee1f1-1087-4341-a2d2-56253cfd776a" providerId="ADAL" clId="{1A21AC39-17F9-4545-94E7-86AB6376A996}" dt="2026-08-19T15:11:12.574" v="6926" actId="729"/>
        <pc:sldMkLst>
          <pc:docMk/>
          <pc:sldMk cId="1493467089" sldId="539"/>
        </pc:sldMkLst>
      </pc:sldChg>
      <pc:sldChg chg="delSp modSp mod delAnim modAnim modShow">
        <pc:chgData name="Stair, Rebecca, EMNRD" userId="528ee1f1-1087-4341-a2d2-56253cfd776a" providerId="ADAL" clId="{1A21AC39-17F9-4545-94E7-86AB6376A996}" dt="2026-08-19T15:11:12.574" v="6926" actId="729"/>
        <pc:sldMkLst>
          <pc:docMk/>
          <pc:sldMk cId="2699994588" sldId="540"/>
        </pc:sldMkLst>
      </pc:sldChg>
      <pc:sldChg chg="modSp mod addAnim delAnim modAnim modShow">
        <pc:chgData name="Stair, Rebecca, EMNRD" userId="528ee1f1-1087-4341-a2d2-56253cfd776a" providerId="ADAL" clId="{1A21AC39-17F9-4545-94E7-86AB6376A996}" dt="2026-08-19T15:11:12.574" v="6926" actId="729"/>
        <pc:sldMkLst>
          <pc:docMk/>
          <pc:sldMk cId="811482429" sldId="541"/>
        </pc:sldMkLst>
      </pc:sldChg>
      <pc:sldChg chg="mod ord modShow">
        <pc:chgData name="Stair, Rebecca, EMNRD" userId="528ee1f1-1087-4341-a2d2-56253cfd776a" providerId="ADAL" clId="{1A21AC39-17F9-4545-94E7-86AB6376A996}" dt="2026-08-19T15:11:12.574" v="6926" actId="729"/>
        <pc:sldMkLst>
          <pc:docMk/>
          <pc:sldMk cId="2998474590" sldId="542"/>
        </pc:sldMkLst>
      </pc:sldChg>
      <pc:sldChg chg="mod ord modShow">
        <pc:chgData name="Stair, Rebecca, EMNRD" userId="528ee1f1-1087-4341-a2d2-56253cfd776a" providerId="ADAL" clId="{1A21AC39-17F9-4545-94E7-86AB6376A996}" dt="2026-08-19T15:11:12.574" v="6926" actId="729"/>
        <pc:sldMkLst>
          <pc:docMk/>
          <pc:sldMk cId="2813901606" sldId="543"/>
        </pc:sldMkLst>
      </pc:sldChg>
      <pc:sldChg chg="addSp delSp modSp mod delAnim modAnim modShow">
        <pc:chgData name="Stair, Rebecca, EMNRD" userId="528ee1f1-1087-4341-a2d2-56253cfd776a" providerId="ADAL" clId="{1A21AC39-17F9-4545-94E7-86AB6376A996}" dt="2026-08-19T15:11:12.574" v="6926" actId="729"/>
        <pc:sldMkLst>
          <pc:docMk/>
          <pc:sldMk cId="3432693643" sldId="544"/>
        </pc:sldMkLst>
      </pc:sldChg>
      <pc:sldChg chg="delSp modSp mod delAnim modAnim modShow">
        <pc:chgData name="Stair, Rebecca, EMNRD" userId="528ee1f1-1087-4341-a2d2-56253cfd776a" providerId="ADAL" clId="{1A21AC39-17F9-4545-94E7-86AB6376A996}" dt="2026-08-19T15:11:12.574" v="6926" actId="729"/>
        <pc:sldMkLst>
          <pc:docMk/>
          <pc:sldMk cId="2500383159" sldId="546"/>
        </pc:sldMkLst>
      </pc:sldChg>
      <pc:sldChg chg="modSp mod modShow">
        <pc:chgData name="Stair, Rebecca, EMNRD" userId="528ee1f1-1087-4341-a2d2-56253cfd776a" providerId="ADAL" clId="{1A21AC39-17F9-4545-94E7-86AB6376A996}" dt="2026-08-19T15:11:12.574" v="6926" actId="729"/>
        <pc:sldMkLst>
          <pc:docMk/>
          <pc:sldMk cId="2136997156" sldId="547"/>
        </pc:sldMkLst>
      </pc:sldChg>
      <pc:sldChg chg="delSp modSp add mod ord modShow">
        <pc:chgData name="Stair, Rebecca, EMNRD" userId="528ee1f1-1087-4341-a2d2-56253cfd776a" providerId="ADAL" clId="{1A21AC39-17F9-4545-94E7-86AB6376A996}" dt="2026-08-19T15:11:12.574" v="6926" actId="729"/>
        <pc:sldMkLst>
          <pc:docMk/>
          <pc:sldMk cId="4011357440" sldId="548"/>
        </pc:sldMkLst>
      </pc:sldChg>
      <pc:sldChg chg="addSp delSp modSp add mod delAnim modAnim modShow">
        <pc:chgData name="Stair, Rebecca, EMNRD" userId="528ee1f1-1087-4341-a2d2-56253cfd776a" providerId="ADAL" clId="{1A21AC39-17F9-4545-94E7-86AB6376A996}" dt="2026-08-19T15:11:12.574" v="6926" actId="729"/>
        <pc:sldMkLst>
          <pc:docMk/>
          <pc:sldMk cId="1981030228" sldId="549"/>
        </pc:sldMkLst>
      </pc:sldChg>
      <pc:sldChg chg="addSp delSp modSp add mod delAnim modAnim modNotesTx">
        <pc:chgData name="Stair, Rebecca, EMNRD" userId="528ee1f1-1087-4341-a2d2-56253cfd776a" providerId="ADAL" clId="{1A21AC39-17F9-4545-94E7-86AB6376A996}" dt="2026-09-11T14:22:23.033" v="7847" actId="20577"/>
        <pc:sldMkLst>
          <pc:docMk/>
          <pc:sldMk cId="2335284491" sldId="550"/>
        </pc:sldMkLst>
        <pc:spChg chg="add mod">
          <ac:chgData name="Stair, Rebecca, EMNRD" userId="528ee1f1-1087-4341-a2d2-56253cfd776a" providerId="ADAL" clId="{1A21AC39-17F9-4545-94E7-86AB6376A996}" dt="2026-09-11T14:13:43.116" v="7373"/>
          <ac:spMkLst>
            <pc:docMk/>
            <pc:sldMk cId="2335284491" sldId="550"/>
            <ac:spMk id="2" creationId="{B769093B-0235-E502-3DD6-2F28F5D5EC34}"/>
          </ac:spMkLst>
        </pc:spChg>
        <pc:spChg chg="add mod">
          <ac:chgData name="Stair, Rebecca, EMNRD" userId="528ee1f1-1087-4341-a2d2-56253cfd776a" providerId="ADAL" clId="{1A21AC39-17F9-4545-94E7-86AB6376A996}" dt="2026-09-11T14:15:06.625" v="7429" actId="1037"/>
          <ac:spMkLst>
            <pc:docMk/>
            <pc:sldMk cId="2335284491" sldId="550"/>
            <ac:spMk id="4" creationId="{4149E8B0-9780-CCAE-4E35-4AC95F4EA7DF}"/>
          </ac:spMkLst>
        </pc:spChg>
        <pc:spChg chg="add mod">
          <ac:chgData name="Stair, Rebecca, EMNRD" userId="528ee1f1-1087-4341-a2d2-56253cfd776a" providerId="ADAL" clId="{1A21AC39-17F9-4545-94E7-86AB6376A996}" dt="2026-09-11T14:21:39.046" v="7814" actId="20577"/>
          <ac:spMkLst>
            <pc:docMk/>
            <pc:sldMk cId="2335284491" sldId="550"/>
            <ac:spMk id="6" creationId="{2660B729-2CDE-0552-B1BE-83896ED871A1}"/>
          </ac:spMkLst>
        </pc:spChg>
        <pc:picChg chg="add mod">
          <ac:chgData name="Stair, Rebecca, EMNRD" userId="528ee1f1-1087-4341-a2d2-56253cfd776a" providerId="ADAL" clId="{1A21AC39-17F9-4545-94E7-86AB6376A996}" dt="2026-08-18T19:44:14.659" v="4351" actId="1038"/>
          <ac:picMkLst>
            <pc:docMk/>
            <pc:sldMk cId="2335284491" sldId="550"/>
            <ac:picMk id="3" creationId="{46776F8F-69BA-7EDA-851D-F4050AE85329}"/>
          </ac:picMkLst>
        </pc:picChg>
      </pc:sldChg>
      <pc:sldChg chg="addSp delSp modSp add mod delAnim modAnim">
        <pc:chgData name="Stair, Rebecca, EMNRD" userId="528ee1f1-1087-4341-a2d2-56253cfd776a" providerId="ADAL" clId="{1A21AC39-17F9-4545-94E7-86AB6376A996}" dt="2026-09-11T14:23:45.314" v="7866" actId="20577"/>
        <pc:sldMkLst>
          <pc:docMk/>
          <pc:sldMk cId="3450245800" sldId="551"/>
        </pc:sldMkLst>
        <pc:spChg chg="add mod">
          <ac:chgData name="Stair, Rebecca, EMNRD" userId="528ee1f1-1087-4341-a2d2-56253cfd776a" providerId="ADAL" clId="{1A21AC39-17F9-4545-94E7-86AB6376A996}" dt="2026-09-11T14:23:45.314" v="7866" actId="20577"/>
          <ac:spMkLst>
            <pc:docMk/>
            <pc:sldMk cId="3450245800" sldId="551"/>
            <ac:spMk id="2" creationId="{4CB0CC06-E4D7-10E2-EF0A-530285FBCBBC}"/>
          </ac:spMkLst>
        </pc:spChg>
        <pc:spChg chg="add mod">
          <ac:chgData name="Stair, Rebecca, EMNRD" userId="528ee1f1-1087-4341-a2d2-56253cfd776a" providerId="ADAL" clId="{1A21AC39-17F9-4545-94E7-86AB6376A996}" dt="2026-09-11T14:13:55.604" v="7377"/>
          <ac:spMkLst>
            <pc:docMk/>
            <pc:sldMk cId="3450245800" sldId="551"/>
            <ac:spMk id="3" creationId="{F60111B9-C4B8-A251-5DF6-CCF9343786DB}"/>
          </ac:spMkLst>
        </pc:spChg>
        <pc:spChg chg="del mod">
          <ac:chgData name="Stair, Rebecca, EMNRD" userId="528ee1f1-1087-4341-a2d2-56253cfd776a" providerId="ADAL" clId="{1A21AC39-17F9-4545-94E7-86AB6376A996}" dt="2026-09-11T14:14:06.257" v="7380" actId="478"/>
          <ac:spMkLst>
            <pc:docMk/>
            <pc:sldMk cId="3450245800" sldId="551"/>
            <ac:spMk id="4" creationId="{F7A78D59-7C6D-21C5-B293-608CB5BB7144}"/>
          </ac:spMkLst>
        </pc:spChg>
        <pc:spChg chg="add mod">
          <ac:chgData name="Stair, Rebecca, EMNRD" userId="528ee1f1-1087-4341-a2d2-56253cfd776a" providerId="ADAL" clId="{1A21AC39-17F9-4545-94E7-86AB6376A996}" dt="2026-09-11T14:14:01.622" v="7379"/>
          <ac:spMkLst>
            <pc:docMk/>
            <pc:sldMk cId="3450245800" sldId="551"/>
            <ac:spMk id="5" creationId="{DAEE1855-A469-7E70-F8BB-843BDA4E99EC}"/>
          </ac:spMkLst>
        </pc:spChg>
        <pc:spChg chg="mod">
          <ac:chgData name="Stair, Rebecca, EMNRD" userId="528ee1f1-1087-4341-a2d2-56253cfd776a" providerId="ADAL" clId="{1A21AC39-17F9-4545-94E7-86AB6376A996}" dt="2026-08-18T19:52:29.664" v="5071" actId="20577"/>
          <ac:spMkLst>
            <pc:docMk/>
            <pc:sldMk cId="3450245800" sldId="551"/>
            <ac:spMk id="6" creationId="{2D586216-354D-6BBD-5B95-43EC531F2394}"/>
          </ac:spMkLst>
        </pc:spChg>
      </pc:sldChg>
      <pc:sldChg chg="addSp delSp modSp add mod modAnim">
        <pc:chgData name="Stair, Rebecca, EMNRD" userId="528ee1f1-1087-4341-a2d2-56253cfd776a" providerId="ADAL" clId="{1A21AC39-17F9-4545-94E7-86AB6376A996}" dt="2026-09-11T14:24:48.309" v="7888" actId="1037"/>
        <pc:sldMkLst>
          <pc:docMk/>
          <pc:sldMk cId="3044937614" sldId="552"/>
        </pc:sldMkLst>
        <pc:spChg chg="mod">
          <ac:chgData name="Stair, Rebecca, EMNRD" userId="528ee1f1-1087-4341-a2d2-56253cfd776a" providerId="ADAL" clId="{1A21AC39-17F9-4545-94E7-86AB6376A996}" dt="2026-09-11T14:24:48.309" v="7888" actId="1037"/>
          <ac:spMkLst>
            <pc:docMk/>
            <pc:sldMk cId="3044937614" sldId="552"/>
            <ac:spMk id="2" creationId="{1C23AA61-7C4A-02E2-81F4-7EB9E147D033}"/>
          </ac:spMkLst>
        </pc:spChg>
        <pc:spChg chg="add mod">
          <ac:chgData name="Stair, Rebecca, EMNRD" userId="528ee1f1-1087-4341-a2d2-56253cfd776a" providerId="ADAL" clId="{1A21AC39-17F9-4545-94E7-86AB6376A996}" dt="2026-09-11T14:14:20.534" v="7381"/>
          <ac:spMkLst>
            <pc:docMk/>
            <pc:sldMk cId="3044937614" sldId="552"/>
            <ac:spMk id="3" creationId="{24F3876B-C432-0039-5171-C5A87B07745C}"/>
          </ac:spMkLst>
        </pc:spChg>
        <pc:spChg chg="del">
          <ac:chgData name="Stair, Rebecca, EMNRD" userId="528ee1f1-1087-4341-a2d2-56253cfd776a" providerId="ADAL" clId="{1A21AC39-17F9-4545-94E7-86AB6376A996}" dt="2026-09-11T14:14:30.557" v="7383" actId="478"/>
          <ac:spMkLst>
            <pc:docMk/>
            <pc:sldMk cId="3044937614" sldId="552"/>
            <ac:spMk id="4" creationId="{2F5DAED8-6440-B0BB-2107-D6DAF5134002}"/>
          </ac:spMkLst>
        </pc:spChg>
        <pc:spChg chg="add mod">
          <ac:chgData name="Stair, Rebecca, EMNRD" userId="528ee1f1-1087-4341-a2d2-56253cfd776a" providerId="ADAL" clId="{1A21AC39-17F9-4545-94E7-86AB6376A996}" dt="2026-09-11T14:14:26.358" v="7382"/>
          <ac:spMkLst>
            <pc:docMk/>
            <pc:sldMk cId="3044937614" sldId="552"/>
            <ac:spMk id="5" creationId="{684F3330-A083-19E8-81E6-7DB6A96056C6}"/>
          </ac:spMkLst>
        </pc:spChg>
        <pc:spChg chg="mod">
          <ac:chgData name="Stair, Rebecca, EMNRD" userId="528ee1f1-1087-4341-a2d2-56253cfd776a" providerId="ADAL" clId="{1A21AC39-17F9-4545-94E7-86AB6376A996}" dt="2026-08-18T20:00:09.007" v="5600" actId="20577"/>
          <ac:spMkLst>
            <pc:docMk/>
            <pc:sldMk cId="3044937614" sldId="552"/>
            <ac:spMk id="6" creationId="{0A40AD52-D860-FF16-5CCE-C6E60F922D2C}"/>
          </ac:spMkLst>
        </pc:spChg>
        <pc:spChg chg="add mod">
          <ac:chgData name="Stair, Rebecca, EMNRD" userId="528ee1f1-1087-4341-a2d2-56253cfd776a" providerId="ADAL" clId="{1A21AC39-17F9-4545-94E7-86AB6376A996}" dt="2026-09-11T14:14:31.259" v="7384"/>
          <ac:spMkLst>
            <pc:docMk/>
            <pc:sldMk cId="3044937614" sldId="552"/>
            <ac:spMk id="7" creationId="{D654544F-DB72-D60C-B672-8F2930F70FCB}"/>
          </ac:spMkLst>
        </pc:spChg>
      </pc:sldChg>
      <pc:sldChg chg="addSp delSp modSp add mod delAnim modAnim modNotesTx">
        <pc:chgData name="Stair, Rebecca, EMNRD" userId="528ee1f1-1087-4341-a2d2-56253cfd776a" providerId="ADAL" clId="{1A21AC39-17F9-4545-94E7-86AB6376A996}" dt="2026-09-11T14:25:58.518" v="7903" actId="20577"/>
        <pc:sldMkLst>
          <pc:docMk/>
          <pc:sldMk cId="2975632462" sldId="553"/>
        </pc:sldMkLst>
        <pc:spChg chg="add mod">
          <ac:chgData name="Stair, Rebecca, EMNRD" userId="528ee1f1-1087-4341-a2d2-56253cfd776a" providerId="ADAL" clId="{1A21AC39-17F9-4545-94E7-86AB6376A996}" dt="2026-09-11T14:14:38.331" v="7387"/>
          <ac:spMkLst>
            <pc:docMk/>
            <pc:sldMk cId="2975632462" sldId="553"/>
            <ac:spMk id="2" creationId="{EEA1F71A-A6B9-E3F0-B402-40245E1285B0}"/>
          </ac:spMkLst>
        </pc:spChg>
        <pc:spChg chg="del mod">
          <ac:chgData name="Stair, Rebecca, EMNRD" userId="528ee1f1-1087-4341-a2d2-56253cfd776a" providerId="ADAL" clId="{1A21AC39-17F9-4545-94E7-86AB6376A996}" dt="2026-09-11T14:14:37.354" v="7386" actId="478"/>
          <ac:spMkLst>
            <pc:docMk/>
            <pc:sldMk cId="2975632462" sldId="553"/>
            <ac:spMk id="4" creationId="{E11D3C49-46A1-026B-3308-44CCA7CBA750}"/>
          </ac:spMkLst>
        </pc:spChg>
        <pc:spChg chg="add mod">
          <ac:chgData name="Stair, Rebecca, EMNRD" userId="528ee1f1-1087-4341-a2d2-56253cfd776a" providerId="ADAL" clId="{1A21AC39-17F9-4545-94E7-86AB6376A996}" dt="2026-09-11T14:20:52.808" v="7768" actId="1076"/>
          <ac:spMkLst>
            <pc:docMk/>
            <pc:sldMk cId="2975632462" sldId="553"/>
            <ac:spMk id="5" creationId="{4B5BF4AE-B36F-73A5-BC45-048C2F270077}"/>
          </ac:spMkLst>
        </pc:spChg>
        <pc:spChg chg="mod">
          <ac:chgData name="Stair, Rebecca, EMNRD" userId="528ee1f1-1087-4341-a2d2-56253cfd776a" providerId="ADAL" clId="{1A21AC39-17F9-4545-94E7-86AB6376A996}" dt="2026-09-11T14:20:12.829" v="7691" actId="20577"/>
          <ac:spMkLst>
            <pc:docMk/>
            <pc:sldMk cId="2975632462" sldId="553"/>
            <ac:spMk id="6" creationId="{4884F269-C6B3-4DC3-64BF-426B614C752B}"/>
          </ac:spMkLst>
        </pc:spChg>
        <pc:spChg chg="add mod">
          <ac:chgData name="Stair, Rebecca, EMNRD" userId="528ee1f1-1087-4341-a2d2-56253cfd776a" providerId="ADAL" clId="{1A21AC39-17F9-4545-94E7-86AB6376A996}" dt="2026-08-19T14:59:37.598" v="6416" actId="1037"/>
          <ac:spMkLst>
            <pc:docMk/>
            <pc:sldMk cId="2975632462" sldId="553"/>
            <ac:spMk id="7" creationId="{F21F4902-C3A8-4620-5185-68B3654314C9}"/>
          </ac:spMkLst>
        </pc:spChg>
        <pc:spChg chg="add mod ord">
          <ac:chgData name="Stair, Rebecca, EMNRD" userId="528ee1f1-1087-4341-a2d2-56253cfd776a" providerId="ADAL" clId="{1A21AC39-17F9-4545-94E7-86AB6376A996}" dt="2026-09-11T14:25:37.741" v="7891" actId="20577"/>
          <ac:spMkLst>
            <pc:docMk/>
            <pc:sldMk cId="2975632462" sldId="553"/>
            <ac:spMk id="8" creationId="{84B127D3-F4C4-C1B5-6975-58AC22F92CBE}"/>
          </ac:spMkLst>
        </pc:spChg>
        <pc:spChg chg="add mod">
          <ac:chgData name="Stair, Rebecca, EMNRD" userId="528ee1f1-1087-4341-a2d2-56253cfd776a" providerId="ADAL" clId="{1A21AC39-17F9-4545-94E7-86AB6376A996}" dt="2026-08-19T15:00:26.580" v="6503" actId="1037"/>
          <ac:spMkLst>
            <pc:docMk/>
            <pc:sldMk cId="2975632462" sldId="553"/>
            <ac:spMk id="10" creationId="{61BB08D7-FA4A-8BA6-62D4-556BD6A72AD3}"/>
          </ac:spMkLst>
        </pc:spChg>
        <pc:spChg chg="add mod">
          <ac:chgData name="Stair, Rebecca, EMNRD" userId="528ee1f1-1087-4341-a2d2-56253cfd776a" providerId="ADAL" clId="{1A21AC39-17F9-4545-94E7-86AB6376A996}" dt="2026-08-19T14:59:37.598" v="6416" actId="1037"/>
          <ac:spMkLst>
            <pc:docMk/>
            <pc:sldMk cId="2975632462" sldId="553"/>
            <ac:spMk id="12" creationId="{ED6777BC-E2E2-F3B1-2C74-4A92E2E8A41E}"/>
          </ac:spMkLst>
        </pc:spChg>
        <pc:spChg chg="add mod">
          <ac:chgData name="Stair, Rebecca, EMNRD" userId="528ee1f1-1087-4341-a2d2-56253cfd776a" providerId="ADAL" clId="{1A21AC39-17F9-4545-94E7-86AB6376A996}" dt="2026-08-19T15:00:31.400" v="6509" actId="1037"/>
          <ac:spMkLst>
            <pc:docMk/>
            <pc:sldMk cId="2975632462" sldId="553"/>
            <ac:spMk id="14" creationId="{6A3BE50F-1467-2AB7-308E-0271DC43C3E9}"/>
          </ac:spMkLst>
        </pc:spChg>
        <pc:spChg chg="add mod">
          <ac:chgData name="Stair, Rebecca, EMNRD" userId="528ee1f1-1087-4341-a2d2-56253cfd776a" providerId="ADAL" clId="{1A21AC39-17F9-4545-94E7-86AB6376A996}" dt="2026-09-11T14:25:58.518" v="7903" actId="20577"/>
          <ac:spMkLst>
            <pc:docMk/>
            <pc:sldMk cId="2975632462" sldId="553"/>
            <ac:spMk id="16" creationId="{CE7C1722-47F9-687B-92E2-F0133878483A}"/>
          </ac:spMkLst>
        </pc:spChg>
        <pc:spChg chg="add mod">
          <ac:chgData name="Stair, Rebecca, EMNRD" userId="528ee1f1-1087-4341-a2d2-56253cfd776a" providerId="ADAL" clId="{1A21AC39-17F9-4545-94E7-86AB6376A996}" dt="2026-08-19T15:00:47.177" v="6542" actId="1037"/>
          <ac:spMkLst>
            <pc:docMk/>
            <pc:sldMk cId="2975632462" sldId="553"/>
            <ac:spMk id="19" creationId="{99E1EC9E-AA1C-D25C-91BB-775AF209882F}"/>
          </ac:spMkLst>
        </pc:spChg>
        <pc:spChg chg="add mod">
          <ac:chgData name="Stair, Rebecca, EMNRD" userId="528ee1f1-1087-4341-a2d2-56253cfd776a" providerId="ADAL" clId="{1A21AC39-17F9-4545-94E7-86AB6376A996}" dt="2026-08-19T15:02:10.864" v="6666" actId="20577"/>
          <ac:spMkLst>
            <pc:docMk/>
            <pc:sldMk cId="2975632462" sldId="553"/>
            <ac:spMk id="21" creationId="{9F7313B8-CDB8-A5E6-137F-BFB7AFCD6989}"/>
          </ac:spMkLst>
        </pc:spChg>
        <pc:spChg chg="add mod">
          <ac:chgData name="Stair, Rebecca, EMNRD" userId="528ee1f1-1087-4341-a2d2-56253cfd776a" providerId="ADAL" clId="{1A21AC39-17F9-4545-94E7-86AB6376A996}" dt="2026-08-19T14:59:48.118" v="6418" actId="1076"/>
          <ac:spMkLst>
            <pc:docMk/>
            <pc:sldMk cId="2975632462" sldId="553"/>
            <ac:spMk id="23" creationId="{E81551E5-41A2-BAD7-5C53-C201F5D67EA9}"/>
          </ac:spMkLst>
        </pc:spChg>
        <pc:spChg chg="add mod">
          <ac:chgData name="Stair, Rebecca, EMNRD" userId="528ee1f1-1087-4341-a2d2-56253cfd776a" providerId="ADAL" clId="{1A21AC39-17F9-4545-94E7-86AB6376A996}" dt="2026-08-19T15:21:09.652" v="7010" actId="20577"/>
          <ac:spMkLst>
            <pc:docMk/>
            <pc:sldMk cId="2975632462" sldId="553"/>
            <ac:spMk id="25" creationId="{760B7FBB-9AC2-DDAF-8BEC-05E569D4041F}"/>
          </ac:spMkLst>
        </pc:spChg>
        <pc:spChg chg="add mod">
          <ac:chgData name="Stair, Rebecca, EMNRD" userId="528ee1f1-1087-4341-a2d2-56253cfd776a" providerId="ADAL" clId="{1A21AC39-17F9-4545-94E7-86AB6376A996}" dt="2026-08-19T15:00:55.632" v="6544" actId="1076"/>
          <ac:spMkLst>
            <pc:docMk/>
            <pc:sldMk cId="2975632462" sldId="553"/>
            <ac:spMk id="27" creationId="{27A72830-6194-B32F-ABCD-9A6E3C738758}"/>
          </ac:spMkLst>
        </pc:spChg>
        <pc:spChg chg="add mod">
          <ac:chgData name="Stair, Rebecca, EMNRD" userId="528ee1f1-1087-4341-a2d2-56253cfd776a" providerId="ADAL" clId="{1A21AC39-17F9-4545-94E7-86AB6376A996}" dt="2026-08-19T15:05:46.709" v="6727" actId="20577"/>
          <ac:spMkLst>
            <pc:docMk/>
            <pc:sldMk cId="2975632462" sldId="553"/>
            <ac:spMk id="29" creationId="{9E290B5F-4415-B7C5-92EF-E15D5F2224C5}"/>
          </ac:spMkLst>
        </pc:spChg>
        <pc:spChg chg="add mod">
          <ac:chgData name="Stair, Rebecca, EMNRD" userId="528ee1f1-1087-4341-a2d2-56253cfd776a" providerId="ADAL" clId="{1A21AC39-17F9-4545-94E7-86AB6376A996}" dt="2026-08-19T15:02:29.630" v="6669" actId="1076"/>
          <ac:spMkLst>
            <pc:docMk/>
            <pc:sldMk cId="2975632462" sldId="553"/>
            <ac:spMk id="31" creationId="{EAD3D91D-9949-A3C9-DDA7-365ABAF0A785}"/>
          </ac:spMkLst>
        </pc:spChg>
        <pc:spChg chg="add mod">
          <ac:chgData name="Stair, Rebecca, EMNRD" userId="528ee1f1-1087-4341-a2d2-56253cfd776a" providerId="ADAL" clId="{1A21AC39-17F9-4545-94E7-86AB6376A996}" dt="2026-08-19T15:04:47.060" v="6716" actId="20577"/>
          <ac:spMkLst>
            <pc:docMk/>
            <pc:sldMk cId="2975632462" sldId="553"/>
            <ac:spMk id="33" creationId="{E181B4F9-5C19-FC98-CF50-DB9E7D084D3F}"/>
          </ac:spMkLst>
        </pc:spChg>
        <pc:spChg chg="add mod">
          <ac:chgData name="Stair, Rebecca, EMNRD" userId="528ee1f1-1087-4341-a2d2-56253cfd776a" providerId="ADAL" clId="{1A21AC39-17F9-4545-94E7-86AB6376A996}" dt="2026-08-19T15:05:03.601" v="6718" actId="1076"/>
          <ac:spMkLst>
            <pc:docMk/>
            <pc:sldMk cId="2975632462" sldId="553"/>
            <ac:spMk id="35" creationId="{1DFFC6E4-89A3-48CF-CB38-DDC9AF016984}"/>
          </ac:spMkLst>
        </pc:spChg>
        <pc:spChg chg="add mod">
          <ac:chgData name="Stair, Rebecca, EMNRD" userId="528ee1f1-1087-4341-a2d2-56253cfd776a" providerId="ADAL" clId="{1A21AC39-17F9-4545-94E7-86AB6376A996}" dt="2026-08-19T15:06:30.113" v="6786" actId="20577"/>
          <ac:spMkLst>
            <pc:docMk/>
            <pc:sldMk cId="2975632462" sldId="553"/>
            <ac:spMk id="37" creationId="{CFCC1F70-CC29-3A66-C66A-52918C5340B1}"/>
          </ac:spMkLst>
        </pc:spChg>
      </pc:sldChg>
      <pc:sldChg chg="modSp new del mod">
        <pc:chgData name="Stair, Rebecca, EMNRD" userId="528ee1f1-1087-4341-a2d2-56253cfd776a" providerId="ADAL" clId="{1A21AC39-17F9-4545-94E7-86AB6376A996}" dt="2026-09-11T14:14:47.225" v="7388" actId="2696"/>
        <pc:sldMkLst>
          <pc:docMk/>
          <pc:sldMk cId="3080417611" sldId="554"/>
        </pc:sldMkLst>
        <pc:spChg chg="mod">
          <ac:chgData name="Stair, Rebecca, EMNRD" userId="528ee1f1-1087-4341-a2d2-56253cfd776a" providerId="ADAL" clId="{1A21AC39-17F9-4545-94E7-86AB6376A996}" dt="2026-09-11T14:13:17.004" v="7370" actId="20577"/>
          <ac:spMkLst>
            <pc:docMk/>
            <pc:sldMk cId="3080417611" sldId="554"/>
            <ac:spMk id="4" creationId="{BABC079C-A5C2-B16F-E05B-BA5600609053}"/>
          </ac:spMkLst>
        </pc:spChg>
      </pc:sldChg>
    </pc:docChg>
  </pc:docChgLst>
  <pc:docChgLst>
    <pc:chgData name="Bajema, Benjamin, EMNRD" userId="S::benjamin.bajema@emnrd.nm.gov::e8231a67-5651-4e93-8322-a04e28a8e9b7" providerId="AD" clId="Web-{C8B31A0D-B786-E368-CE67-C4FAD2C65728}"/>
    <pc:docChg chg="modSld">
      <pc:chgData name="Bajema, Benjamin, EMNRD" userId="S::benjamin.bajema@emnrd.nm.gov::e8231a67-5651-4e93-8322-a04e28a8e9b7" providerId="AD" clId="Web-{C8B31A0D-B786-E368-CE67-C4FAD2C65728}" dt="2026-09-10T20:42:52.850" v="93" actId="20577"/>
      <pc:docMkLst>
        <pc:docMk/>
      </pc:docMkLst>
      <pc:sldChg chg="modSp modCm">
        <pc:chgData name="Bajema, Benjamin, EMNRD" userId="S::benjamin.bajema@emnrd.nm.gov::e8231a67-5651-4e93-8322-a04e28a8e9b7" providerId="AD" clId="Web-{C8B31A0D-B786-E368-CE67-C4FAD2C65728}" dt="2026-09-10T20:37:07.590" v="27" actId="20577"/>
        <pc:sldMkLst>
          <pc:docMk/>
          <pc:sldMk cId="3450245800" sldId="551"/>
        </pc:sldMkLst>
        <pc:spChg chg="mod">
          <ac:chgData name="Bajema, Benjamin, EMNRD" userId="S::benjamin.bajema@emnrd.nm.gov::e8231a67-5651-4e93-8322-a04e28a8e9b7" providerId="AD" clId="Web-{C8B31A0D-B786-E368-CE67-C4FAD2C65728}" dt="2026-09-10T20:37:07.590" v="27" actId="20577"/>
          <ac:spMkLst>
            <pc:docMk/>
            <pc:sldMk cId="3450245800" sldId="551"/>
            <ac:spMk id="2" creationId="{4CB0CC06-E4D7-10E2-EF0A-530285FBCBBC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Bajema, Benjamin, EMNRD" userId="S::benjamin.bajema@emnrd.nm.gov::e8231a67-5651-4e93-8322-a04e28a8e9b7" providerId="AD" clId="Web-{C8B31A0D-B786-E368-CE67-C4FAD2C65728}" dt="2026-09-10T20:37:05.528" v="26" actId="20577"/>
              <pc2:cmMkLst xmlns:pc2="http://schemas.microsoft.com/office/powerpoint/2019/9/main/command">
                <pc:docMk/>
                <pc:sldMk cId="3450245800" sldId="551"/>
                <pc2:cmMk id="{3182DE1B-8048-4549-B2B2-206CEF1996B2}"/>
              </pc2:cmMkLst>
            </pc226:cmChg>
            <pc226:cmChg xmlns:pc226="http://schemas.microsoft.com/office/powerpoint/2022/06/main/command" chg="mod">
              <pc226:chgData name="Bajema, Benjamin, EMNRD" userId="S::benjamin.bajema@emnrd.nm.gov::e8231a67-5651-4e93-8322-a04e28a8e9b7" providerId="AD" clId="Web-{C8B31A0D-B786-E368-CE67-C4FAD2C65728}" dt="2026-09-10T20:37:05.528" v="26" actId="20577"/>
              <pc2:cmMkLst xmlns:pc2="http://schemas.microsoft.com/office/powerpoint/2019/9/main/command">
                <pc:docMk/>
                <pc:sldMk cId="3450245800" sldId="551"/>
                <pc2:cmMk id="{B4963C5B-DA75-4CF6-A7CE-7E94A1BBC769}"/>
              </pc2:cmMkLst>
            </pc226:cmChg>
            <pc226:cmChg xmlns:pc226="http://schemas.microsoft.com/office/powerpoint/2022/06/main/command" chg="mod">
              <pc226:chgData name="Bajema, Benjamin, EMNRD" userId="S::benjamin.bajema@emnrd.nm.gov::e8231a67-5651-4e93-8322-a04e28a8e9b7" providerId="AD" clId="Web-{C8B31A0D-B786-E368-CE67-C4FAD2C65728}" dt="2026-09-10T20:37:05.528" v="26" actId="20577"/>
              <pc2:cmMkLst xmlns:pc2="http://schemas.microsoft.com/office/powerpoint/2019/9/main/command">
                <pc:docMk/>
                <pc:sldMk cId="3450245800" sldId="551"/>
                <pc2:cmMk id="{817B1FD5-2362-45FC-A8BC-DBFEB40470FE}"/>
              </pc2:cmMkLst>
            </pc226:cmChg>
          </p:ext>
        </pc:extLst>
      </pc:sldChg>
      <pc:sldChg chg="modSp modCm">
        <pc:chgData name="Bajema, Benjamin, EMNRD" userId="S::benjamin.bajema@emnrd.nm.gov::e8231a67-5651-4e93-8322-a04e28a8e9b7" providerId="AD" clId="Web-{C8B31A0D-B786-E368-CE67-C4FAD2C65728}" dt="2026-09-10T20:42:18.474" v="79" actId="20577"/>
        <pc:sldMkLst>
          <pc:docMk/>
          <pc:sldMk cId="3044937614" sldId="552"/>
        </pc:sldMkLst>
        <pc:spChg chg="mod">
          <ac:chgData name="Bajema, Benjamin, EMNRD" userId="S::benjamin.bajema@emnrd.nm.gov::e8231a67-5651-4e93-8322-a04e28a8e9b7" providerId="AD" clId="Web-{C8B31A0D-B786-E368-CE67-C4FAD2C65728}" dt="2026-09-10T20:42:18.474" v="79" actId="20577"/>
          <ac:spMkLst>
            <pc:docMk/>
            <pc:sldMk cId="3044937614" sldId="552"/>
            <ac:spMk id="2" creationId="{1C23AA61-7C4A-02E2-81F4-7EB9E147D03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Bajema, Benjamin, EMNRD" userId="S::benjamin.bajema@emnrd.nm.gov::e8231a67-5651-4e93-8322-a04e28a8e9b7" providerId="AD" clId="Web-{C8B31A0D-B786-E368-CE67-C4FAD2C65728}" dt="2026-09-10T20:39:54.189" v="78" actId="20577"/>
              <pc2:cmMkLst xmlns:pc2="http://schemas.microsoft.com/office/powerpoint/2019/9/main/command">
                <pc:docMk/>
                <pc:sldMk cId="3044937614" sldId="552"/>
                <pc2:cmMk id="{58C26F01-19B6-4468-B48A-49E0DF62A6B0}"/>
              </pc2:cmMkLst>
            </pc226:cmChg>
            <pc226:cmChg xmlns:pc226="http://schemas.microsoft.com/office/powerpoint/2022/06/main/command" chg="mod">
              <pc226:chgData name="Bajema, Benjamin, EMNRD" userId="S::benjamin.bajema@emnrd.nm.gov::e8231a67-5651-4e93-8322-a04e28a8e9b7" providerId="AD" clId="Web-{C8B31A0D-B786-E368-CE67-C4FAD2C65728}" dt="2026-09-10T20:39:54.189" v="78" actId="20577"/>
              <pc2:cmMkLst xmlns:pc2="http://schemas.microsoft.com/office/powerpoint/2019/9/main/command">
                <pc:docMk/>
                <pc:sldMk cId="3044937614" sldId="552"/>
                <pc2:cmMk id="{BC3F2D40-44D3-4994-9B2C-6DD49C543670}"/>
              </pc2:cmMkLst>
            </pc226:cmChg>
            <pc226:cmChg xmlns:pc226="http://schemas.microsoft.com/office/powerpoint/2022/06/main/command" chg="mod">
              <pc226:chgData name="Bajema, Benjamin, EMNRD" userId="S::benjamin.bajema@emnrd.nm.gov::e8231a67-5651-4e93-8322-a04e28a8e9b7" providerId="AD" clId="Web-{C8B31A0D-B786-E368-CE67-C4FAD2C65728}" dt="2026-09-10T20:39:54.189" v="78" actId="20577"/>
              <pc2:cmMkLst xmlns:pc2="http://schemas.microsoft.com/office/powerpoint/2019/9/main/command">
                <pc:docMk/>
                <pc:sldMk cId="3044937614" sldId="552"/>
                <pc2:cmMk id="{4035C575-6BE8-4CA7-853B-DB9DB88FB832}"/>
              </pc2:cmMkLst>
            </pc226:cmChg>
            <pc226:cmChg xmlns:pc226="http://schemas.microsoft.com/office/powerpoint/2022/06/main/command" chg="mod">
              <pc226:chgData name="Bajema, Benjamin, EMNRD" userId="S::benjamin.bajema@emnrd.nm.gov::e8231a67-5651-4e93-8322-a04e28a8e9b7" providerId="AD" clId="Web-{C8B31A0D-B786-E368-CE67-C4FAD2C65728}" dt="2026-09-10T20:39:54.189" v="78" actId="20577"/>
              <pc2:cmMkLst xmlns:pc2="http://schemas.microsoft.com/office/powerpoint/2019/9/main/command">
                <pc:docMk/>
                <pc:sldMk cId="3044937614" sldId="552"/>
                <pc2:cmMk id="{52C6B0AB-CE71-43BC-9552-D47B28CD5807}"/>
              </pc2:cmMkLst>
            </pc226:cmChg>
            <pc226:cmChg xmlns:pc226="http://schemas.microsoft.com/office/powerpoint/2022/06/main/command" chg="mod">
              <pc226:chgData name="Bajema, Benjamin, EMNRD" userId="S::benjamin.bajema@emnrd.nm.gov::e8231a67-5651-4e93-8322-a04e28a8e9b7" providerId="AD" clId="Web-{C8B31A0D-B786-E368-CE67-C4FAD2C65728}" dt="2026-09-10T20:39:54.189" v="78" actId="20577"/>
              <pc2:cmMkLst xmlns:pc2="http://schemas.microsoft.com/office/powerpoint/2019/9/main/command">
                <pc:docMk/>
                <pc:sldMk cId="3044937614" sldId="552"/>
                <pc2:cmMk id="{8EF1E7AF-4273-4B4A-8AB2-9037EA461180}"/>
              </pc2:cmMkLst>
            </pc226:cmChg>
            <pc226:cmChg xmlns:pc226="http://schemas.microsoft.com/office/powerpoint/2022/06/main/command" chg="mod">
              <pc226:chgData name="Bajema, Benjamin, EMNRD" userId="S::benjamin.bajema@emnrd.nm.gov::e8231a67-5651-4e93-8322-a04e28a8e9b7" providerId="AD" clId="Web-{C8B31A0D-B786-E368-CE67-C4FAD2C65728}" dt="2026-09-10T20:39:54.189" v="78" actId="20577"/>
              <pc2:cmMkLst xmlns:pc2="http://schemas.microsoft.com/office/powerpoint/2019/9/main/command">
                <pc:docMk/>
                <pc:sldMk cId="3044937614" sldId="552"/>
                <pc2:cmMk id="{D57590D0-DA05-4437-A6CD-495A4B5CCCE1}"/>
              </pc2:cmMkLst>
            </pc226:cmChg>
          </p:ext>
        </pc:extLst>
      </pc:sldChg>
      <pc:sldChg chg="modSp modCm">
        <pc:chgData name="Bajema, Benjamin, EMNRD" userId="S::benjamin.bajema@emnrd.nm.gov::e8231a67-5651-4e93-8322-a04e28a8e9b7" providerId="AD" clId="Web-{C8B31A0D-B786-E368-CE67-C4FAD2C65728}" dt="2026-09-10T20:42:52.850" v="93" actId="20577"/>
        <pc:sldMkLst>
          <pc:docMk/>
          <pc:sldMk cId="2975632462" sldId="553"/>
        </pc:sldMkLst>
        <pc:spChg chg="mod">
          <ac:chgData name="Bajema, Benjamin, EMNRD" userId="S::benjamin.bajema@emnrd.nm.gov::e8231a67-5651-4e93-8322-a04e28a8e9b7" providerId="AD" clId="Web-{C8B31A0D-B786-E368-CE67-C4FAD2C65728}" dt="2026-09-10T20:42:52.850" v="93" actId="20577"/>
          <ac:spMkLst>
            <pc:docMk/>
            <pc:sldMk cId="2975632462" sldId="553"/>
            <ac:spMk id="16" creationId="{CE7C1722-47F9-687B-92E2-F0133878483A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Bajema, Benjamin, EMNRD" userId="S::benjamin.bajema@emnrd.nm.gov::e8231a67-5651-4e93-8322-a04e28a8e9b7" providerId="AD" clId="Web-{C8B31A0D-B786-E368-CE67-C4FAD2C65728}" dt="2026-09-10T20:42:50.334" v="90" actId="20577"/>
              <pc2:cmMkLst xmlns:pc2="http://schemas.microsoft.com/office/powerpoint/2019/9/main/command">
                <pc:docMk/>
                <pc:sldMk cId="2975632462" sldId="553"/>
                <pc2:cmMk id="{35597A46-9EA7-4CF7-B2CE-3DA0DC65CC39}"/>
              </pc2:cmMkLst>
            </pc226:cmChg>
          </p:ext>
        </pc:ext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343" cy="46577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1" y="1"/>
            <a:ext cx="3043343" cy="46577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7F1704F0-1EFE-4704-9496-966F7303AB59}" type="datetimeFigureOut">
              <a:rPr lang="en-US"/>
              <a:pPr>
                <a:defRPr/>
              </a:pPr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1738"/>
            <a:ext cx="3043343" cy="465774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1" y="8841738"/>
            <a:ext cx="3043343" cy="465774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4B9FB4F-502C-40A1-99F4-766CC7588D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48999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43343" cy="4657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131" y="1"/>
            <a:ext cx="3043343" cy="4657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7988" y="696913"/>
            <a:ext cx="6207125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310" y="4422460"/>
            <a:ext cx="5618480" cy="418877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1738"/>
            <a:ext cx="3043343" cy="4657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131" y="8841738"/>
            <a:ext cx="3043343" cy="4657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B532C81-1673-4F29-A24F-80AFAF3A6D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04250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water usage for each.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532C81-1673-4F29-A24F-80AFAF3A6D9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0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then conclude with conversation about affordability and cost.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532C81-1673-4F29-A24F-80AFAF3A6D9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84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: Photo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0DD034A9-9FF3-FC45-0402-70FFE3168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12" b="15812"/>
          <a:stretch/>
        </p:blipFill>
        <p:spPr>
          <a:xfrm>
            <a:off x="0" y="1"/>
            <a:ext cx="12192000" cy="52527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188D1A5-86D4-67D4-EDDD-125539023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5252720"/>
          </a:xfrm>
          <a:prstGeom prst="rect">
            <a:avLst/>
          </a:prstGeom>
          <a:gradFill flip="none" rotWithShape="1">
            <a:gsLst>
              <a:gs pos="0">
                <a:srgbClr val="0071BA">
                  <a:shade val="30000"/>
                  <a:satMod val="115000"/>
                  <a:alpha val="85000"/>
                </a:srgbClr>
              </a:gs>
              <a:gs pos="48000">
                <a:schemeClr val="accent4">
                  <a:alpha val="17235"/>
                </a:schemeClr>
              </a:gs>
              <a:gs pos="97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19430A-48BD-7B90-25D2-65219B0AD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165" y="5623515"/>
            <a:ext cx="1960269" cy="748163"/>
          </a:xfrm>
          <a:prstGeom prst="rect">
            <a:avLst/>
          </a:prstGeom>
        </p:spPr>
      </p:pic>
      <p:sp>
        <p:nvSpPr>
          <p:cNvPr id="13" name="Speaker Name, Date">
            <a:extLst>
              <a:ext uri="{FF2B5EF4-FFF2-40B4-BE49-F238E27FC236}">
                <a16:creationId xmlns:a16="http://schemas.microsoft.com/office/drawing/2014/main" id="{25F96944-4735-7942-BB42-537BCF3643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13127" y="5773290"/>
            <a:ext cx="3632200" cy="596169"/>
          </a:xfrm>
          <a:prstGeom prst="rect">
            <a:avLst/>
          </a:prstGeom>
        </p:spPr>
        <p:txBody>
          <a:bodyPr lIns="0" rIns="0" anchor="ctr" anchorCtr="0"/>
          <a:lstStyle>
            <a:lvl1pPr marL="6350" indent="-6350" algn="r">
              <a:buNone/>
              <a:tabLst/>
              <a:defRPr sz="1200" b="0" i="0" spc="50" baseline="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Month, date, year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2CA49906-6AB7-0543-83A7-312918E6D9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7751" y="3089316"/>
            <a:ext cx="10097576" cy="526097"/>
          </a:xfrm>
          <a:prstGeom prst="rect">
            <a:avLst/>
          </a:prstGeom>
        </p:spPr>
        <p:txBody>
          <a:bodyPr lIns="0" rIns="0"/>
          <a:lstStyle>
            <a:lvl1pPr marL="6350" indent="-6350" algn="r">
              <a:buNone/>
              <a:tabLst/>
              <a:defRPr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Subtitle: Century Gothic Regular, 22pt </a:t>
            </a:r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7F2B7270-4C72-754A-9752-2FA527E51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7750" y="1757581"/>
            <a:ext cx="10097577" cy="941224"/>
          </a:xfrm>
          <a:prstGeom prst="rect">
            <a:avLst/>
          </a:prstGeom>
        </p:spPr>
        <p:txBody>
          <a:bodyPr lIns="0" rIns="0" anchor="b" anchorCtr="0"/>
          <a:lstStyle>
            <a:lvl1pPr algn="r">
              <a:defRPr sz="3600" b="1" i="0" spc="-5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Title: Century Gothic Bold, 36pt</a:t>
            </a:r>
          </a:p>
        </p:txBody>
      </p:sp>
    </p:spTree>
    <p:extLst>
      <p:ext uri="{BB962C8B-B14F-4D97-AF65-F5344CB8AC3E}">
        <p14:creationId xmlns:p14="http://schemas.microsoft.com/office/powerpoint/2010/main" val="33040094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 hasCustomPrompt="1"/>
          </p:nvPr>
        </p:nvSpPr>
        <p:spPr>
          <a:xfrm>
            <a:off x="406400" y="340771"/>
            <a:ext cx="11369040" cy="765157"/>
          </a:xfrm>
          <a:prstGeom prst="rect">
            <a:avLst/>
          </a:prstGeom>
        </p:spPr>
        <p:txBody>
          <a:bodyPr lIns="0" rIns="0" anchor="t" anchorCtr="0"/>
          <a:lstStyle>
            <a:lvl1pPr algn="l">
              <a:defRPr sz="2800" b="1" i="0">
                <a:solidFill>
                  <a:srgbClr val="174786"/>
                </a:solidFill>
                <a:latin typeface="Century Gothic" panose="020B0502020202020204" pitchFamily="34" charset="0"/>
                <a:cs typeface="Arial Narrow"/>
              </a:defRPr>
            </a:lvl1pPr>
          </a:lstStyle>
          <a:p>
            <a:r>
              <a:rPr lang="en-US" dirty="0"/>
              <a:t>Headings: Century Gothic Bold, Blue, 28-32pt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C3942085-75C1-1F4B-8973-ED414F8697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6400" y="1095983"/>
            <a:ext cx="11369040" cy="4638522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1pPr>
            <a:lvl2pPr marL="231775" indent="-223838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2pPr>
            <a:lvl3pPr marL="517525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50000"/>
                </a:schemeClr>
              </a:buClr>
              <a:buSzPct val="105000"/>
              <a:buFont typeface="Arial" panose="020B0604020202020204" pitchFamily="34" charset="0"/>
              <a:buChar char="•"/>
              <a:tabLst/>
              <a:defRPr lang="en-US" sz="1800" b="0" i="0" dirty="0" smtClean="0">
                <a:solidFill>
                  <a:srgbClr val="595959"/>
                </a:solidFill>
                <a:latin typeface="Century Gothic" panose="020B0502020202020204" pitchFamily="34" charset="0"/>
              </a:defRPr>
            </a:lvl3pPr>
            <a:lvl4pPr marL="690563" indent="-233363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rgbClr val="7F7F7F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4pPr>
          </a:lstStyle>
          <a:p>
            <a:pPr lvl="0"/>
            <a:r>
              <a:rPr lang="en-US" dirty="0"/>
              <a:t>Body: Century Gothic, 18-20pt. 3pt spacing above and below.</a:t>
            </a:r>
          </a:p>
          <a:p>
            <a:pPr lvl="1"/>
            <a:r>
              <a:rPr lang="en-US" dirty="0"/>
              <a:t>Line spacing set to 1.3pt</a:t>
            </a:r>
          </a:p>
          <a:p>
            <a:pPr lvl="2"/>
            <a:r>
              <a:rPr lang="en-US" dirty="0"/>
              <a:t>Body font color hex code: #595959</a:t>
            </a:r>
          </a:p>
          <a:p>
            <a:pPr lvl="3"/>
            <a:r>
              <a:rPr lang="en-US" dirty="0"/>
              <a:t>Third Level Bullet. Hex code: #7F7F7F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E9E766-157C-159E-288A-7CDDB375C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401" y="5905373"/>
            <a:ext cx="1410416" cy="538304"/>
          </a:xfrm>
          <a:prstGeom prst="rect">
            <a:avLst/>
          </a:prstGeom>
        </p:spPr>
      </p:pic>
      <p:sp>
        <p:nvSpPr>
          <p:cNvPr id="15" name="Red Bar">
            <a:extLst>
              <a:ext uri="{FF2B5EF4-FFF2-40B4-BE49-F238E27FC236}">
                <a16:creationId xmlns:a16="http://schemas.microsoft.com/office/drawing/2014/main" id="{8ED756F2-3C88-9048-B89E-636001F79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6682312"/>
            <a:ext cx="12192000" cy="175688"/>
          </a:xfrm>
          <a:prstGeom prst="rect">
            <a:avLst/>
          </a:prstGeom>
          <a:gradFill flip="none" rotWithShape="1">
            <a:gsLst>
              <a:gs pos="49000">
                <a:schemeClr val="accent4"/>
              </a:gs>
              <a:gs pos="22000">
                <a:schemeClr val="accent2"/>
              </a:gs>
              <a:gs pos="0">
                <a:schemeClr val="tx1"/>
              </a:gs>
              <a:gs pos="100000">
                <a:schemeClr val="accent6"/>
              </a:gs>
              <a:gs pos="78000">
                <a:schemeClr val="accent5"/>
              </a:gs>
            </a:gsLst>
            <a:lin ang="0" scaled="1"/>
            <a:tileRect/>
          </a:gradFill>
          <a:ln>
            <a:noFill/>
          </a:ln>
          <a:effectLst>
            <a:innerShdw blurRad="127000" dist="76200" dir="16200000">
              <a:prstClr val="black">
                <a:alpha val="15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Footer and Slide Number">
            <a:extLst>
              <a:ext uri="{FF2B5EF4-FFF2-40B4-BE49-F238E27FC236}">
                <a16:creationId xmlns:a16="http://schemas.microsoft.com/office/drawing/2014/main" id="{71FA0CD6-30E1-BACD-C397-9F9CF169A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2609" y="6211367"/>
            <a:ext cx="10119362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 spc="40" baseline="0">
                <a:solidFill>
                  <a:srgbClr val="7F7F7F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Presentation Title  |  </a:t>
            </a:r>
            <a:fld id="{18FD47A2-EF8B-0240-AD90-9B51A2DFE8C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406400" y="340771"/>
            <a:ext cx="11369040" cy="765157"/>
          </a:xfrm>
          <a:prstGeom prst="rect">
            <a:avLst/>
          </a:prstGeom>
        </p:spPr>
        <p:txBody>
          <a:bodyPr lIns="0" rIns="0" anchor="t" anchorCtr="0"/>
          <a:lstStyle>
            <a:lvl1pPr algn="l">
              <a:defRPr sz="2800" b="1" i="0">
                <a:solidFill>
                  <a:schemeClr val="tx1"/>
                </a:solidFill>
                <a:latin typeface="Century Gothic" panose="020B0502020202020204" pitchFamily="34" charset="0"/>
                <a:cs typeface="Arial Narrow"/>
              </a:defRPr>
            </a:lvl1pPr>
          </a:lstStyle>
          <a:p>
            <a:r>
              <a:rPr lang="en-US" dirty="0"/>
              <a:t>Two Column Layout</a:t>
            </a:r>
          </a:p>
        </p:txBody>
      </p:sp>
      <p:sp>
        <p:nvSpPr>
          <p:cNvPr id="5" name="Body Column 1">
            <a:extLst>
              <a:ext uri="{FF2B5EF4-FFF2-40B4-BE49-F238E27FC236}">
                <a16:creationId xmlns:a16="http://schemas.microsoft.com/office/drawing/2014/main" id="{C3942085-75C1-1F4B-8973-ED414F8697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6400" y="1095983"/>
            <a:ext cx="5228684" cy="462412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1pPr>
            <a:lvl2pPr marL="231775" indent="-223838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2pPr>
            <a:lvl3pPr marL="231775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50000"/>
                </a:schemeClr>
              </a:buClr>
              <a:buSzPct val="105000"/>
              <a:buFontTx/>
              <a:buNone/>
              <a:tabLst/>
              <a:defRPr lang="en-US" sz="1800" b="0" i="0" dirty="0">
                <a:solidFill>
                  <a:srgbClr val="595959"/>
                </a:solidFill>
                <a:latin typeface="Century Gothic" panose="020B0502020202020204" pitchFamily="34" charset="0"/>
              </a:defRPr>
            </a:lvl3pPr>
            <a:lvl4pPr marL="690563" indent="-233363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rgbClr val="7F7F7F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4pPr>
          </a:lstStyle>
          <a:p>
            <a:pPr lvl="0"/>
            <a:r>
              <a:rPr lang="en-US" dirty="0"/>
              <a:t>Body: Century Gothic, 18-20pt. 3pt spacing above and below.</a:t>
            </a:r>
          </a:p>
          <a:p>
            <a:pPr lvl="1"/>
            <a:r>
              <a:rPr lang="en-US" dirty="0"/>
              <a:t>Line spacing set to 1.3pt</a:t>
            </a:r>
          </a:p>
          <a:p>
            <a:pPr marL="517525" lvl="2" indent="-285750" algn="l" rtl="0" eaLnBrk="0" fontAlgn="base" hangingPunc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50000"/>
                </a:schemeClr>
              </a:buClr>
              <a:buSzPct val="105000"/>
              <a:buFont typeface="Arial" panose="020B0604020202020204" pitchFamily="34" charset="0"/>
              <a:buChar char="•"/>
              <a:tabLst/>
            </a:pPr>
            <a:r>
              <a:rPr lang="en-US" dirty="0"/>
              <a:t>Body font color hex code: #595959</a:t>
            </a:r>
          </a:p>
          <a:p>
            <a:pPr lvl="3"/>
            <a:r>
              <a:rPr lang="en-US" dirty="0"/>
              <a:t>Third Level Bullet. Hex code: #7F7F7F</a:t>
            </a:r>
          </a:p>
        </p:txBody>
      </p:sp>
      <p:sp>
        <p:nvSpPr>
          <p:cNvPr id="10" name="Body Column 2">
            <a:extLst>
              <a:ext uri="{FF2B5EF4-FFF2-40B4-BE49-F238E27FC236}">
                <a16:creationId xmlns:a16="http://schemas.microsoft.com/office/drawing/2014/main" id="{882D6147-9E36-F84A-BEF4-C2C7F5BA02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56917" y="1095983"/>
            <a:ext cx="5215054" cy="462412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1pPr>
            <a:lvl2pPr marL="231775" indent="-223838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2pPr>
            <a:lvl3pPr marL="457200" indent="-225425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5000"/>
              <a:buFont typeface="Arial" panose="020B0604020202020204" pitchFamily="34" charset="0"/>
              <a:buChar char="•"/>
              <a:tabLst/>
              <a:defRPr lang="en-US" sz="1800" b="0" i="0" dirty="0">
                <a:solidFill>
                  <a:srgbClr val="595959"/>
                </a:solidFill>
                <a:latin typeface="Century Gothic" panose="020B0502020202020204" pitchFamily="34" charset="0"/>
              </a:defRPr>
            </a:lvl3pPr>
            <a:lvl4pPr marL="690563" indent="-233363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rgbClr val="7F7F7F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4pPr>
          </a:lstStyle>
          <a:p>
            <a:pPr lvl="0"/>
            <a:r>
              <a:rPr lang="en-US" dirty="0"/>
              <a:t>Body: Century Gothic, 18-20pt. 3pt spacing above and below.</a:t>
            </a:r>
          </a:p>
          <a:p>
            <a:pPr lvl="1"/>
            <a:r>
              <a:rPr lang="en-US" dirty="0"/>
              <a:t>Line spacing set to 1.3pt</a:t>
            </a:r>
          </a:p>
          <a:p>
            <a:pPr marL="517525" lvl="2" indent="-285750" algn="l" rtl="0" eaLnBrk="0" fontAlgn="base" hangingPunc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50000"/>
                </a:schemeClr>
              </a:buClr>
              <a:buSzPct val="105000"/>
              <a:buFont typeface="Arial" panose="020B0604020202020204" pitchFamily="34" charset="0"/>
              <a:buChar char="•"/>
              <a:tabLst/>
            </a:pPr>
            <a:r>
              <a:rPr lang="en-US" dirty="0"/>
              <a:t>Body font color hex code: #595959</a:t>
            </a:r>
          </a:p>
          <a:p>
            <a:pPr lvl="3"/>
            <a:r>
              <a:rPr lang="en-US" dirty="0"/>
              <a:t>Third Level Bullet. Hex code: #7F7F7F</a:t>
            </a:r>
          </a:p>
        </p:txBody>
      </p:sp>
      <p:sp>
        <p:nvSpPr>
          <p:cNvPr id="9" name="Red Bar">
            <a:extLst>
              <a:ext uri="{FF2B5EF4-FFF2-40B4-BE49-F238E27FC236}">
                <a16:creationId xmlns:a16="http://schemas.microsoft.com/office/drawing/2014/main" id="{46F419D9-17DD-8209-2D67-9E58668AB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6682312"/>
            <a:ext cx="12192000" cy="175688"/>
          </a:xfrm>
          <a:prstGeom prst="rect">
            <a:avLst/>
          </a:prstGeom>
          <a:gradFill flip="none" rotWithShape="1">
            <a:gsLst>
              <a:gs pos="49000">
                <a:schemeClr val="accent4"/>
              </a:gs>
              <a:gs pos="22000">
                <a:schemeClr val="accent2"/>
              </a:gs>
              <a:gs pos="0">
                <a:schemeClr val="tx1"/>
              </a:gs>
              <a:gs pos="100000">
                <a:schemeClr val="accent6"/>
              </a:gs>
              <a:gs pos="78000">
                <a:schemeClr val="accent5"/>
              </a:gs>
            </a:gsLst>
            <a:lin ang="0" scaled="1"/>
            <a:tileRect/>
          </a:gradFill>
          <a:ln>
            <a:noFill/>
          </a:ln>
          <a:effectLst>
            <a:innerShdw blurRad="127000" dist="76200" dir="16200000">
              <a:prstClr val="black">
                <a:alpha val="15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828BC2-1D67-FA90-C8A4-4852D254E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401" y="5905373"/>
            <a:ext cx="1410416" cy="538304"/>
          </a:xfrm>
          <a:prstGeom prst="rect">
            <a:avLst/>
          </a:prstGeom>
        </p:spPr>
      </p:pic>
      <p:sp>
        <p:nvSpPr>
          <p:cNvPr id="4" name="Footer and Slide Number">
            <a:extLst>
              <a:ext uri="{FF2B5EF4-FFF2-40B4-BE49-F238E27FC236}">
                <a16:creationId xmlns:a16="http://schemas.microsoft.com/office/drawing/2014/main" id="{6D2090B7-656E-AFDA-3FDB-B597DB0144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2609" y="6211367"/>
            <a:ext cx="10119362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Presentation Title  |  </a:t>
            </a:r>
            <a:fld id="{18FD47A2-EF8B-0240-AD90-9B51A2DFE8C1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5890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ide Bar Background">
            <a:extLst>
              <a:ext uri="{FF2B5EF4-FFF2-40B4-BE49-F238E27FC236}">
                <a16:creationId xmlns:a16="http://schemas.microsoft.com/office/drawing/2014/main" id="{BB574D22-F705-D945-9048-568599603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7053161" y="1729317"/>
            <a:ext cx="6858000" cy="3399364"/>
            <a:chOff x="0" y="4346916"/>
            <a:chExt cx="12192000" cy="234524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2AF1CC0-ABCD-6E43-A9DB-A814DD601AB6}"/>
                </a:ext>
              </a:extLst>
            </p:cNvPr>
            <p:cNvSpPr/>
            <p:nvPr userDrawn="1"/>
          </p:nvSpPr>
          <p:spPr bwMode="auto">
            <a:xfrm>
              <a:off x="0" y="4346916"/>
              <a:ext cx="12192000" cy="234524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D5AFE41-7400-2844-9A85-A82238C7CC9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0" y="4346916"/>
              <a:ext cx="12192000" cy="0"/>
            </a:xfrm>
            <a:prstGeom prst="line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" name="Title">
            <a:extLst>
              <a:ext uri="{FF2B5EF4-FFF2-40B4-BE49-F238E27FC236}">
                <a16:creationId xmlns:a16="http://schemas.microsoft.com/office/drawing/2014/main" id="{7E451894-29C9-F641-9D3F-B1BDAD4BD0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0" y="340771"/>
            <a:ext cx="7969675" cy="765157"/>
          </a:xfrm>
          <a:prstGeom prst="rect">
            <a:avLst/>
          </a:prstGeom>
        </p:spPr>
        <p:txBody>
          <a:bodyPr lIns="0" rIns="0" anchor="t" anchorCtr="0"/>
          <a:lstStyle>
            <a:lvl1pPr algn="l">
              <a:defRPr sz="2800" b="1" i="0">
                <a:solidFill>
                  <a:schemeClr val="tx1"/>
                </a:solidFill>
                <a:latin typeface="Century Gothic" panose="020B0502020202020204" pitchFamily="34" charset="0"/>
                <a:cs typeface="Arial Narrow"/>
              </a:defRPr>
            </a:lvl1pPr>
          </a:lstStyle>
          <a:p>
            <a:r>
              <a:rPr lang="en-US" dirty="0"/>
              <a:t>Side Bar Layout</a:t>
            </a:r>
          </a:p>
        </p:txBody>
      </p:sp>
      <p:sp>
        <p:nvSpPr>
          <p:cNvPr id="14" name="Body">
            <a:extLst>
              <a:ext uri="{FF2B5EF4-FFF2-40B4-BE49-F238E27FC236}">
                <a16:creationId xmlns:a16="http://schemas.microsoft.com/office/drawing/2014/main" id="{31B6EF39-12B8-1847-9953-C4BD6551D2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6401" y="1095983"/>
            <a:ext cx="7969674" cy="462412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1pPr>
            <a:lvl2pPr marL="228600" indent="-2222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2pPr>
            <a:lvl3pPr marL="457200" indent="-22860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5000"/>
              <a:buFont typeface="Arial" panose="020B0604020202020204" pitchFamily="34" charset="0"/>
              <a:buChar char="•"/>
              <a:tabLst/>
              <a:defRPr lang="en-US" sz="1800" b="0" i="0" dirty="0">
                <a:solidFill>
                  <a:srgbClr val="595959"/>
                </a:solidFill>
                <a:latin typeface="Century Gothic" panose="020B0502020202020204" pitchFamily="34" charset="0"/>
              </a:defRPr>
            </a:lvl3pPr>
            <a:lvl4pPr marL="685800" indent="-22860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rgbClr val="7F7F7F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4pPr>
          </a:lstStyle>
          <a:p>
            <a:pPr lvl="0"/>
            <a:r>
              <a:rPr lang="en-US" dirty="0"/>
              <a:t>Body: Century Gothic, 18-20pt. 3pt spacing above and below.</a:t>
            </a:r>
          </a:p>
          <a:p>
            <a:pPr lvl="1"/>
            <a:r>
              <a:rPr lang="en-US" dirty="0"/>
              <a:t>Line spacing is set to 1.3pt</a:t>
            </a:r>
          </a:p>
          <a:p>
            <a:pPr marL="517525" lvl="2" indent="-285750" algn="l" rtl="0" eaLnBrk="0" fontAlgn="base" hangingPunc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50000"/>
                </a:schemeClr>
              </a:buClr>
              <a:buSzPct val="105000"/>
              <a:buFont typeface="Arial" panose="020B0604020202020204" pitchFamily="34" charset="0"/>
              <a:buChar char="•"/>
              <a:tabLst/>
            </a:pPr>
            <a:r>
              <a:rPr lang="en-US" dirty="0"/>
              <a:t>Body font color hex code: #595959</a:t>
            </a:r>
          </a:p>
          <a:p>
            <a:pPr lvl="3"/>
            <a:r>
              <a:rPr lang="en-US" dirty="0"/>
              <a:t>Third Level Bullet. Hex code: #7F7F7F</a:t>
            </a:r>
          </a:p>
        </p:txBody>
      </p:sp>
      <p:sp>
        <p:nvSpPr>
          <p:cNvPr id="13" name="Side Bar Text">
            <a:extLst>
              <a:ext uri="{FF2B5EF4-FFF2-40B4-BE49-F238E27FC236}">
                <a16:creationId xmlns:a16="http://schemas.microsoft.com/office/drawing/2014/main" id="{7E3190A9-0D67-5E4D-8CC8-0E4E7E31A8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85564" y="644235"/>
            <a:ext cx="2589875" cy="5467641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600" b="0" i="0">
                <a:solidFill>
                  <a:srgbClr val="595959"/>
                </a:solidFill>
                <a:latin typeface="Century Gothic" panose="020B0502020202020204" pitchFamily="34" charset="0"/>
              </a:defRPr>
            </a:lvl1pPr>
            <a:lvl2pPr marL="174625" indent="-168275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b="0" i="0">
                <a:solidFill>
                  <a:srgbClr val="595959"/>
                </a:solidFill>
                <a:latin typeface="Century Gothic" panose="020B0502020202020204" pitchFamily="34" charset="0"/>
              </a:defRPr>
            </a:lvl2pPr>
            <a:lvl3pPr marL="342900" indent="-168275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lang="en-US" sz="1600" b="0" i="0" dirty="0">
                <a:solidFill>
                  <a:srgbClr val="595959"/>
                </a:solidFill>
                <a:latin typeface="Century Gothic" panose="020B0502020202020204" pitchFamily="34" charset="0"/>
              </a:defRPr>
            </a:lvl3pPr>
            <a:lvl4pPr marL="574675" indent="-22860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b="0" i="0">
                <a:solidFill>
                  <a:srgbClr val="595959"/>
                </a:solidFill>
                <a:latin typeface="Century Gothic" panose="020B0502020202020204" pitchFamily="34" charset="0"/>
              </a:defRPr>
            </a:lvl4pPr>
          </a:lstStyle>
          <a:p>
            <a:pPr lvl="0"/>
            <a:r>
              <a:rPr lang="en-US" dirty="0"/>
              <a:t>Side bar text should be size 16pt, spacing before and after: 3pt, line spacing 1.3pt</a:t>
            </a:r>
          </a:p>
          <a:p>
            <a:pPr lvl="1"/>
            <a:r>
              <a:rPr lang="en-US" dirty="0"/>
              <a:t>Sub-bullet 1</a:t>
            </a:r>
          </a:p>
          <a:p>
            <a:pPr lvl="2"/>
            <a:r>
              <a:rPr lang="en-US" dirty="0"/>
              <a:t>Sub-bullet 2</a:t>
            </a:r>
          </a:p>
          <a:p>
            <a:pPr lvl="3"/>
            <a:r>
              <a:rPr lang="en-US" dirty="0"/>
              <a:t>Sub-bullet 3</a:t>
            </a:r>
          </a:p>
        </p:txBody>
      </p:sp>
      <p:sp>
        <p:nvSpPr>
          <p:cNvPr id="7" name="Red Bar">
            <a:extLst>
              <a:ext uri="{FF2B5EF4-FFF2-40B4-BE49-F238E27FC236}">
                <a16:creationId xmlns:a16="http://schemas.microsoft.com/office/drawing/2014/main" id="{CFB76977-F008-13BC-A40B-F295EAC4F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6682312"/>
            <a:ext cx="12192000" cy="175688"/>
          </a:xfrm>
          <a:prstGeom prst="rect">
            <a:avLst/>
          </a:prstGeom>
          <a:gradFill flip="none" rotWithShape="1">
            <a:gsLst>
              <a:gs pos="49000">
                <a:schemeClr val="accent4"/>
              </a:gs>
              <a:gs pos="22000">
                <a:schemeClr val="accent2"/>
              </a:gs>
              <a:gs pos="0">
                <a:schemeClr val="tx1"/>
              </a:gs>
              <a:gs pos="100000">
                <a:schemeClr val="accent6"/>
              </a:gs>
              <a:gs pos="78000">
                <a:schemeClr val="accent5"/>
              </a:gs>
            </a:gsLst>
            <a:lin ang="0" scaled="1"/>
            <a:tileRect/>
          </a:gradFill>
          <a:ln>
            <a:noFill/>
          </a:ln>
          <a:effectLst>
            <a:innerShdw blurRad="127000" dist="76200" dir="16200000">
              <a:prstClr val="black">
                <a:alpha val="15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B61DD4-9CCB-A7B1-CF21-201EE42B8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401" y="5905373"/>
            <a:ext cx="1410416" cy="538304"/>
          </a:xfrm>
          <a:prstGeom prst="rect">
            <a:avLst/>
          </a:prstGeom>
        </p:spPr>
      </p:pic>
      <p:sp>
        <p:nvSpPr>
          <p:cNvPr id="3" name="Footer and Slide Number">
            <a:extLst>
              <a:ext uri="{FF2B5EF4-FFF2-40B4-BE49-F238E27FC236}">
                <a16:creationId xmlns:a16="http://schemas.microsoft.com/office/drawing/2014/main" id="{05FFAC38-6EF7-EADB-A9EB-A0F7650890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743287" y="6211367"/>
            <a:ext cx="10119362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Presentation Title  |  </a:t>
            </a:r>
            <a:fld id="{18FD47A2-EF8B-0240-AD90-9B51A2DFE8C1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327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Bottom Bar Background">
            <a:extLst>
              <a:ext uri="{FF2B5EF4-FFF2-40B4-BE49-F238E27FC236}">
                <a16:creationId xmlns:a16="http://schemas.microsoft.com/office/drawing/2014/main" id="{581EFEA5-5583-334C-9AB1-65353A239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346916"/>
            <a:ext cx="12192000" cy="2345247"/>
            <a:chOff x="0" y="4346916"/>
            <a:chExt cx="12192000" cy="234524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1A217D5-930D-3248-B9E1-0232CD23FD28}"/>
                </a:ext>
              </a:extLst>
            </p:cNvPr>
            <p:cNvSpPr/>
            <p:nvPr userDrawn="1"/>
          </p:nvSpPr>
          <p:spPr bwMode="auto">
            <a:xfrm>
              <a:off x="0" y="4346916"/>
              <a:ext cx="12192000" cy="234524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A354268-CE45-2F49-BA87-F3DC20DF2FDC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0" y="4346916"/>
              <a:ext cx="12192000" cy="0"/>
            </a:xfrm>
            <a:prstGeom prst="line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406400" y="340771"/>
            <a:ext cx="11369040" cy="765157"/>
          </a:xfrm>
          <a:prstGeom prst="rect">
            <a:avLst/>
          </a:prstGeom>
        </p:spPr>
        <p:txBody>
          <a:bodyPr lIns="0" rIns="0" anchor="t" anchorCtr="0"/>
          <a:lstStyle>
            <a:lvl1pPr algn="l">
              <a:defRPr sz="2800" b="1" i="0">
                <a:solidFill>
                  <a:schemeClr val="tx1"/>
                </a:solidFill>
                <a:latin typeface="Century Gothic" panose="020B0502020202020204" pitchFamily="34" charset="0"/>
                <a:cs typeface="Arial Narrow"/>
              </a:defRPr>
            </a:lvl1pPr>
          </a:lstStyle>
          <a:p>
            <a:r>
              <a:rPr lang="en-US" dirty="0"/>
              <a:t>Bottom Bar Layout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C3942085-75C1-1F4B-8973-ED414F8697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6400" y="1095983"/>
            <a:ext cx="11369040" cy="462412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1pPr>
            <a:lvl2pPr marL="231775" indent="-223838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2pPr>
            <a:lvl3pPr marL="457200" indent="-225425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5000"/>
              <a:buFont typeface="Arial" panose="020B0604020202020204" pitchFamily="34" charset="0"/>
              <a:buChar char="•"/>
              <a:tabLst/>
              <a:defRPr lang="en-US" sz="1800" b="0" i="0" dirty="0">
                <a:solidFill>
                  <a:srgbClr val="595959"/>
                </a:solidFill>
                <a:latin typeface="Century Gothic" panose="020B0502020202020204" pitchFamily="34" charset="0"/>
              </a:defRPr>
            </a:lvl3pPr>
            <a:lvl4pPr marL="690563" indent="-233363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rgbClr val="7F7F7F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4pPr>
          </a:lstStyle>
          <a:p>
            <a:pPr lvl="0"/>
            <a:r>
              <a:rPr lang="en-US" dirty="0"/>
              <a:t>Body: Century Gothic, 18-20pt. 3pt spacing above and below.</a:t>
            </a:r>
          </a:p>
          <a:p>
            <a:pPr lvl="1"/>
            <a:r>
              <a:rPr lang="en-US" dirty="0"/>
              <a:t>Line spacing set to 1.3pt</a:t>
            </a:r>
          </a:p>
          <a:p>
            <a:pPr marL="517525" lvl="2" indent="-285750" algn="l" rtl="0" eaLnBrk="0" fontAlgn="base" hangingPunc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50000"/>
                </a:schemeClr>
              </a:buClr>
              <a:buSzPct val="105000"/>
              <a:buFont typeface="Arial" panose="020B0604020202020204" pitchFamily="34" charset="0"/>
              <a:buChar char="•"/>
              <a:tabLst/>
            </a:pPr>
            <a:r>
              <a:rPr lang="en-US" dirty="0"/>
              <a:t>Body font color hex code: #595959</a:t>
            </a:r>
          </a:p>
          <a:p>
            <a:pPr lvl="3"/>
            <a:r>
              <a:rPr lang="en-US" dirty="0"/>
              <a:t>Third Level Bullet. Hex code: #7F7F7F</a:t>
            </a:r>
          </a:p>
        </p:txBody>
      </p:sp>
      <p:sp>
        <p:nvSpPr>
          <p:cNvPr id="9" name="Red Bar">
            <a:extLst>
              <a:ext uri="{FF2B5EF4-FFF2-40B4-BE49-F238E27FC236}">
                <a16:creationId xmlns:a16="http://schemas.microsoft.com/office/drawing/2014/main" id="{865983A4-7E9C-046C-031E-52DD55C83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6682312"/>
            <a:ext cx="12192000" cy="175688"/>
          </a:xfrm>
          <a:prstGeom prst="rect">
            <a:avLst/>
          </a:prstGeom>
          <a:gradFill flip="none" rotWithShape="1">
            <a:gsLst>
              <a:gs pos="49000">
                <a:schemeClr val="accent4"/>
              </a:gs>
              <a:gs pos="22000">
                <a:schemeClr val="accent2"/>
              </a:gs>
              <a:gs pos="0">
                <a:schemeClr val="tx1"/>
              </a:gs>
              <a:gs pos="100000">
                <a:schemeClr val="accent6"/>
              </a:gs>
              <a:gs pos="78000">
                <a:schemeClr val="accent5"/>
              </a:gs>
            </a:gsLst>
            <a:lin ang="0" scaled="1"/>
            <a:tileRect/>
          </a:gradFill>
          <a:ln>
            <a:noFill/>
          </a:ln>
          <a:effectLst>
            <a:innerShdw blurRad="127000" dist="76200" dir="16200000">
              <a:prstClr val="black">
                <a:alpha val="15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52EFB-D378-55B9-8D04-EFB967BA9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401" y="5905373"/>
            <a:ext cx="1410416" cy="538304"/>
          </a:xfrm>
          <a:prstGeom prst="rect">
            <a:avLst/>
          </a:prstGeom>
        </p:spPr>
      </p:pic>
      <p:sp>
        <p:nvSpPr>
          <p:cNvPr id="7" name="Footer and Slide Number">
            <a:extLst>
              <a:ext uri="{FF2B5EF4-FFF2-40B4-BE49-F238E27FC236}">
                <a16:creationId xmlns:a16="http://schemas.microsoft.com/office/drawing/2014/main" id="{CAE2B048-0C13-026B-C0E2-CB44B9E89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2609" y="6211367"/>
            <a:ext cx="10119362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Presentation Title  |  </a:t>
            </a:r>
            <a:fld id="{18FD47A2-EF8B-0240-AD90-9B51A2DFE8C1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46329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C912F6-737F-61E4-3E1C-33332C16F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557" y="-1547"/>
            <a:ext cx="12201557" cy="68685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EAB368-381C-D135-FDFF-0D2F64B98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090" y="77332"/>
            <a:ext cx="12201557" cy="679859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  <a:alpha val="81000"/>
                </a:schemeClr>
              </a:gs>
              <a:gs pos="50000">
                <a:schemeClr val="bg1">
                  <a:lumMod val="75000"/>
                  <a:tint val="44500"/>
                  <a:satMod val="160000"/>
                  <a:alpha val="75000"/>
                </a:schemeClr>
              </a:gs>
              <a:gs pos="100000">
                <a:schemeClr val="bg1">
                  <a:lumMod val="75000"/>
                  <a:tint val="23500"/>
                  <a:satMod val="160000"/>
                  <a:alpha val="9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Agenda Text"/>
          <p:cNvSpPr>
            <a:spLocks noGrp="1"/>
          </p:cNvSpPr>
          <p:nvPr>
            <p:ph type="title" hasCustomPrompt="1"/>
          </p:nvPr>
        </p:nvSpPr>
        <p:spPr>
          <a:xfrm>
            <a:off x="839449" y="839967"/>
            <a:ext cx="10771100" cy="4910667"/>
          </a:xfrm>
          <a:prstGeom prst="rect">
            <a:avLst/>
          </a:prstGeom>
        </p:spPr>
        <p:txBody>
          <a:bodyPr vert="horz" lIns="0" rIns="0" anchor="ctr"/>
          <a:lstStyle>
            <a:lvl1pPr marL="0" indent="0">
              <a:lnSpc>
                <a:spcPct val="180000"/>
              </a:lnSpc>
              <a:buClr>
                <a:srgbClr val="E31836"/>
              </a:buClr>
              <a:buSzPct val="75000"/>
              <a:buFont typeface=".Lucida Grande UI Regular"/>
              <a:buNone/>
              <a:defRPr sz="3600" b="0" i="0" spc="100" baseline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Red Bar">
            <a:extLst>
              <a:ext uri="{FF2B5EF4-FFF2-40B4-BE49-F238E27FC236}">
                <a16:creationId xmlns:a16="http://schemas.microsoft.com/office/drawing/2014/main" id="{1FC4D980-4AB8-567D-B270-9EFA5F04AD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-14554" y="-10512"/>
            <a:ext cx="12206553" cy="175688"/>
          </a:xfrm>
          <a:prstGeom prst="rect">
            <a:avLst/>
          </a:prstGeom>
          <a:gradFill flip="none" rotWithShape="1">
            <a:gsLst>
              <a:gs pos="49000">
                <a:schemeClr val="accent4"/>
              </a:gs>
              <a:gs pos="22000">
                <a:schemeClr val="accent2"/>
              </a:gs>
              <a:gs pos="0">
                <a:schemeClr val="tx1"/>
              </a:gs>
              <a:gs pos="100000">
                <a:schemeClr val="accent6"/>
              </a:gs>
              <a:gs pos="78000">
                <a:schemeClr val="accent5"/>
              </a:gs>
            </a:gsLst>
            <a:lin ang="0" scaled="1"/>
            <a:tileRect/>
          </a:gradFill>
          <a:ln>
            <a:noFill/>
          </a:ln>
          <a:effectLst>
            <a:innerShdw blurRad="127000" dist="76200" dir="16200000">
              <a:prstClr val="black">
                <a:alpha val="15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Footer and Slide Number">
            <a:extLst>
              <a:ext uri="{FF2B5EF4-FFF2-40B4-BE49-F238E27FC236}">
                <a16:creationId xmlns:a16="http://schemas.microsoft.com/office/drawing/2014/main" id="{D8E11229-3129-984E-AB50-E42EA5AFE3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2347" y="6287383"/>
            <a:ext cx="7393095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Presentation Title  |  </a:t>
            </a:r>
            <a:fld id="{18FD47A2-EF8B-0240-AD90-9B51A2DFE8C1}" type="slidenum">
              <a:rPr smtClean="0"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: Multiple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 hasCustomPrompt="1"/>
          </p:nvPr>
        </p:nvSpPr>
        <p:spPr>
          <a:xfrm>
            <a:off x="406400" y="340771"/>
            <a:ext cx="11369040" cy="765157"/>
          </a:xfrm>
          <a:prstGeom prst="rect">
            <a:avLst/>
          </a:prstGeom>
        </p:spPr>
        <p:txBody>
          <a:bodyPr lIns="0" rIns="0" anchor="t" anchorCtr="0"/>
          <a:lstStyle>
            <a:lvl1pPr algn="l">
              <a:defRPr sz="2800" b="1" i="0">
                <a:solidFill>
                  <a:schemeClr val="tx1"/>
                </a:solidFill>
                <a:latin typeface="Century Gothic" panose="020B0502020202020204" pitchFamily="34" charset="0"/>
                <a:cs typeface="Arial Narrow"/>
              </a:defRPr>
            </a:lvl1pPr>
          </a:lstStyle>
          <a:p>
            <a:r>
              <a:rPr lang="en-US" dirty="0"/>
              <a:t>Introductions: Multiple Speakers</a:t>
            </a:r>
          </a:p>
        </p:txBody>
      </p:sp>
      <p:sp>
        <p:nvSpPr>
          <p:cNvPr id="17" name="Photo 1">
            <a:extLst>
              <a:ext uri="{FF2B5EF4-FFF2-40B4-BE49-F238E27FC236}">
                <a16:creationId xmlns:a16="http://schemas.microsoft.com/office/drawing/2014/main" id="{40FEE055-315A-3340-AE07-FA9835A37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1861" y="1318247"/>
            <a:ext cx="1086744" cy="1085899"/>
          </a:xfrm>
          <a:prstGeom prst="ellipse">
            <a:avLst/>
          </a:prstGeom>
          <a:solidFill>
            <a:srgbClr val="7F7F7F"/>
          </a:solidFill>
          <a:ln w="19050">
            <a:solidFill>
              <a:schemeClr val="bg1"/>
            </a:solidFill>
          </a:ln>
          <a:effectLst>
            <a:outerShdw blurRad="215900" dist="50800" dir="5400000" sx="98000" sy="98000" algn="tl" rotWithShape="0">
              <a:srgbClr val="454745">
                <a:alpha val="28000"/>
              </a:srgbClr>
            </a:outerShdw>
          </a:effectLst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[Insert Photo]</a:t>
            </a:r>
          </a:p>
        </p:txBody>
      </p:sp>
      <p:sp>
        <p:nvSpPr>
          <p:cNvPr id="33" name="Name 1">
            <a:extLst>
              <a:ext uri="{FF2B5EF4-FFF2-40B4-BE49-F238E27FC236}">
                <a16:creationId xmlns:a16="http://schemas.microsoft.com/office/drawing/2014/main" id="{25ED8846-620B-FF40-9A4B-9A115D72E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9102" y="1274042"/>
            <a:ext cx="3765216" cy="399572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96D1432-81E0-A24B-B057-34D1159CE2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69102" y="1737593"/>
            <a:ext cx="3765216" cy="692046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rgbClr val="595959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First.Last@hagertyconsulting.com</a:t>
            </a:r>
          </a:p>
        </p:txBody>
      </p:sp>
      <p:sp>
        <p:nvSpPr>
          <p:cNvPr id="35" name="Photo 2">
            <a:extLst>
              <a:ext uri="{FF2B5EF4-FFF2-40B4-BE49-F238E27FC236}">
                <a16:creationId xmlns:a16="http://schemas.microsoft.com/office/drawing/2014/main" id="{32118CF9-914F-D246-9BD9-FC2B1CF1E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71861" y="2906792"/>
            <a:ext cx="1086744" cy="1085899"/>
          </a:xfrm>
          <a:prstGeom prst="ellipse">
            <a:avLst/>
          </a:prstGeom>
          <a:solidFill>
            <a:srgbClr val="7F7F7F"/>
          </a:solidFill>
          <a:ln w="19050">
            <a:solidFill>
              <a:schemeClr val="bg1"/>
            </a:solidFill>
          </a:ln>
          <a:effectLst>
            <a:outerShdw blurRad="215900" dist="50800" dir="5400000" sx="98000" sy="98000" algn="tl" rotWithShape="0">
              <a:srgbClr val="454745">
                <a:alpha val="28000"/>
              </a:srgbClr>
            </a:outerShdw>
          </a:effectLst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[Insert Photo]</a:t>
            </a:r>
          </a:p>
        </p:txBody>
      </p:sp>
      <p:sp>
        <p:nvSpPr>
          <p:cNvPr id="36" name="Name 2">
            <a:extLst>
              <a:ext uri="{FF2B5EF4-FFF2-40B4-BE49-F238E27FC236}">
                <a16:creationId xmlns:a16="http://schemas.microsoft.com/office/drawing/2014/main" id="{0FDC2C32-24F0-134C-AAEE-D8AB35D586D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69102" y="2862587"/>
            <a:ext cx="3765216" cy="399572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4" name="Title 2">
            <a:extLst>
              <a:ext uri="{FF2B5EF4-FFF2-40B4-BE49-F238E27FC236}">
                <a16:creationId xmlns:a16="http://schemas.microsoft.com/office/drawing/2014/main" id="{26EF90EA-7324-7D46-A147-46DAF45520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69102" y="3326138"/>
            <a:ext cx="3765216" cy="692046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rgbClr val="595959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First.Last@hagertyconsulting.com</a:t>
            </a:r>
          </a:p>
        </p:txBody>
      </p:sp>
      <p:sp>
        <p:nvSpPr>
          <p:cNvPr id="38" name="Photo 3">
            <a:extLst>
              <a:ext uri="{FF2B5EF4-FFF2-40B4-BE49-F238E27FC236}">
                <a16:creationId xmlns:a16="http://schemas.microsoft.com/office/drawing/2014/main" id="{ADF259CB-3F72-1E4D-8869-140EF24F1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71861" y="4471256"/>
            <a:ext cx="1086744" cy="1085899"/>
          </a:xfrm>
          <a:prstGeom prst="ellipse">
            <a:avLst/>
          </a:prstGeom>
          <a:solidFill>
            <a:srgbClr val="7F7F7F"/>
          </a:solidFill>
          <a:ln w="19050">
            <a:solidFill>
              <a:schemeClr val="bg1"/>
            </a:solidFill>
          </a:ln>
          <a:effectLst>
            <a:outerShdw blurRad="215900" dist="50800" dir="5400000" sx="98000" sy="98000" algn="tl" rotWithShape="0">
              <a:srgbClr val="454745">
                <a:alpha val="28000"/>
              </a:srgbClr>
            </a:outerShdw>
          </a:effectLst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[Insert Photo]</a:t>
            </a:r>
          </a:p>
        </p:txBody>
      </p:sp>
      <p:sp>
        <p:nvSpPr>
          <p:cNvPr id="39" name="Name 3">
            <a:extLst>
              <a:ext uri="{FF2B5EF4-FFF2-40B4-BE49-F238E27FC236}">
                <a16:creationId xmlns:a16="http://schemas.microsoft.com/office/drawing/2014/main" id="{B1BAFC7D-6A52-7043-B35B-3B5935A5B66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69102" y="4427051"/>
            <a:ext cx="3765216" cy="399572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7" name="Title 3">
            <a:extLst>
              <a:ext uri="{FF2B5EF4-FFF2-40B4-BE49-F238E27FC236}">
                <a16:creationId xmlns:a16="http://schemas.microsoft.com/office/drawing/2014/main" id="{F13A92BC-A751-0C4D-8DAC-350E750511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69102" y="4890602"/>
            <a:ext cx="3765216" cy="692046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rgbClr val="595959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First.Last@hagertyconsulting.com</a:t>
            </a:r>
          </a:p>
        </p:txBody>
      </p:sp>
      <p:sp>
        <p:nvSpPr>
          <p:cNvPr id="41" name="Photo 4">
            <a:extLst>
              <a:ext uri="{FF2B5EF4-FFF2-40B4-BE49-F238E27FC236}">
                <a16:creationId xmlns:a16="http://schemas.microsoft.com/office/drawing/2014/main" id="{BCB62A59-13A8-CD45-A73A-26A5A78C8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612983" y="1318247"/>
            <a:ext cx="1086744" cy="1085899"/>
          </a:xfrm>
          <a:prstGeom prst="ellipse">
            <a:avLst/>
          </a:prstGeom>
          <a:solidFill>
            <a:srgbClr val="7F7F7F"/>
          </a:solidFill>
          <a:ln w="19050">
            <a:solidFill>
              <a:schemeClr val="bg1"/>
            </a:solidFill>
          </a:ln>
          <a:effectLst>
            <a:outerShdw blurRad="215900" dist="50800" dir="5400000" sx="98000" sy="98000" algn="tl" rotWithShape="0">
              <a:srgbClr val="454745">
                <a:alpha val="28000"/>
              </a:srgbClr>
            </a:outerShdw>
          </a:effectLst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[Insert Photo]</a:t>
            </a:r>
          </a:p>
        </p:txBody>
      </p:sp>
      <p:sp>
        <p:nvSpPr>
          <p:cNvPr id="42" name="Name 4">
            <a:extLst>
              <a:ext uri="{FF2B5EF4-FFF2-40B4-BE49-F238E27FC236}">
                <a16:creationId xmlns:a16="http://schemas.microsoft.com/office/drawing/2014/main" id="{702F9731-0567-BA44-9B2B-C4294475F3D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10224" y="1274042"/>
            <a:ext cx="3765216" cy="399572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0" name="Title 4">
            <a:extLst>
              <a:ext uri="{FF2B5EF4-FFF2-40B4-BE49-F238E27FC236}">
                <a16:creationId xmlns:a16="http://schemas.microsoft.com/office/drawing/2014/main" id="{F91DAD49-8BC4-DA4B-925B-B887DB581BF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10224" y="1737593"/>
            <a:ext cx="3765216" cy="692046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rgbClr val="595959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First.Last@hagertyconsulting.com</a:t>
            </a:r>
          </a:p>
        </p:txBody>
      </p:sp>
      <p:sp>
        <p:nvSpPr>
          <p:cNvPr id="44" name="Photo 5">
            <a:extLst>
              <a:ext uri="{FF2B5EF4-FFF2-40B4-BE49-F238E27FC236}">
                <a16:creationId xmlns:a16="http://schemas.microsoft.com/office/drawing/2014/main" id="{BAC4B81F-34BF-4E4D-83E6-8BFAABF38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612983" y="2906792"/>
            <a:ext cx="1086744" cy="1085899"/>
          </a:xfrm>
          <a:prstGeom prst="ellipse">
            <a:avLst/>
          </a:prstGeom>
          <a:solidFill>
            <a:srgbClr val="7F7F7F"/>
          </a:solidFill>
          <a:ln w="19050">
            <a:solidFill>
              <a:schemeClr val="bg1"/>
            </a:solidFill>
          </a:ln>
          <a:effectLst>
            <a:outerShdw blurRad="215900" dist="50800" dir="5400000" sx="98000" sy="98000" algn="tl" rotWithShape="0">
              <a:srgbClr val="454745">
                <a:alpha val="28000"/>
              </a:srgbClr>
            </a:outerShdw>
          </a:effectLst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[Insert Photo]</a:t>
            </a:r>
          </a:p>
        </p:txBody>
      </p:sp>
      <p:sp>
        <p:nvSpPr>
          <p:cNvPr id="45" name="Name 5">
            <a:extLst>
              <a:ext uri="{FF2B5EF4-FFF2-40B4-BE49-F238E27FC236}">
                <a16:creationId xmlns:a16="http://schemas.microsoft.com/office/drawing/2014/main" id="{609F68DE-4FEB-6048-BE5E-5B7C374485C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10224" y="2862587"/>
            <a:ext cx="3765216" cy="399572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3" name="Title 5">
            <a:extLst>
              <a:ext uri="{FF2B5EF4-FFF2-40B4-BE49-F238E27FC236}">
                <a16:creationId xmlns:a16="http://schemas.microsoft.com/office/drawing/2014/main" id="{73E3E5A3-413E-E146-85EA-40F30996501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10224" y="3326138"/>
            <a:ext cx="3765216" cy="692046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rgbClr val="595959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First.Last@hagertyconsulting.com</a:t>
            </a:r>
          </a:p>
        </p:txBody>
      </p:sp>
      <p:sp>
        <p:nvSpPr>
          <p:cNvPr id="47" name="Photo 6">
            <a:extLst>
              <a:ext uri="{FF2B5EF4-FFF2-40B4-BE49-F238E27FC236}">
                <a16:creationId xmlns:a16="http://schemas.microsoft.com/office/drawing/2014/main" id="{BB317504-204B-FB49-A542-2351110E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612983" y="4471256"/>
            <a:ext cx="1086744" cy="1085899"/>
          </a:xfrm>
          <a:prstGeom prst="ellipse">
            <a:avLst/>
          </a:prstGeom>
          <a:solidFill>
            <a:srgbClr val="7F7F7F"/>
          </a:solidFill>
          <a:ln w="19050">
            <a:solidFill>
              <a:schemeClr val="bg1"/>
            </a:solidFill>
          </a:ln>
          <a:effectLst>
            <a:outerShdw blurRad="215900" dist="50800" dir="5400000" sx="98000" sy="98000" algn="tl" rotWithShape="0">
              <a:srgbClr val="454745">
                <a:alpha val="28000"/>
              </a:srgbClr>
            </a:outerShdw>
          </a:effectLst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[Insert Photo]</a:t>
            </a:r>
          </a:p>
        </p:txBody>
      </p:sp>
      <p:sp>
        <p:nvSpPr>
          <p:cNvPr id="48" name="Name 6">
            <a:extLst>
              <a:ext uri="{FF2B5EF4-FFF2-40B4-BE49-F238E27FC236}">
                <a16:creationId xmlns:a16="http://schemas.microsoft.com/office/drawing/2014/main" id="{97736B12-85A9-264B-9425-5627EF757C9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10224" y="4427051"/>
            <a:ext cx="3765216" cy="399572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6" name="Title 6">
            <a:extLst>
              <a:ext uri="{FF2B5EF4-FFF2-40B4-BE49-F238E27FC236}">
                <a16:creationId xmlns:a16="http://schemas.microsoft.com/office/drawing/2014/main" id="{E291BECF-A3B8-A74C-91E8-4A6B3C8CEA9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10224" y="4890602"/>
            <a:ext cx="3765216" cy="692046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rgbClr val="595959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First.Last@hagertyconsulting.com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21A87-7941-41AD-359F-5CF262281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401" y="5905373"/>
            <a:ext cx="1410416" cy="538304"/>
          </a:xfrm>
          <a:prstGeom prst="rect">
            <a:avLst/>
          </a:prstGeom>
        </p:spPr>
      </p:pic>
      <p:sp>
        <p:nvSpPr>
          <p:cNvPr id="8" name="Red Bar">
            <a:extLst>
              <a:ext uri="{FF2B5EF4-FFF2-40B4-BE49-F238E27FC236}">
                <a16:creationId xmlns:a16="http://schemas.microsoft.com/office/drawing/2014/main" id="{180DF5FD-B05A-BDEF-632F-3B28BE8B3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6682312"/>
            <a:ext cx="12192000" cy="175688"/>
          </a:xfrm>
          <a:prstGeom prst="rect">
            <a:avLst/>
          </a:prstGeom>
          <a:gradFill flip="none" rotWithShape="1">
            <a:gsLst>
              <a:gs pos="49000">
                <a:schemeClr val="accent4"/>
              </a:gs>
              <a:gs pos="22000">
                <a:schemeClr val="accent2"/>
              </a:gs>
              <a:gs pos="0">
                <a:schemeClr val="tx1"/>
              </a:gs>
              <a:gs pos="100000">
                <a:schemeClr val="accent6"/>
              </a:gs>
              <a:gs pos="78000">
                <a:schemeClr val="accent5"/>
              </a:gs>
            </a:gsLst>
            <a:lin ang="0" scaled="1"/>
            <a:tileRect/>
          </a:gradFill>
          <a:ln>
            <a:noFill/>
          </a:ln>
          <a:effectLst>
            <a:innerShdw blurRad="127000" dist="76200" dir="16200000">
              <a:prstClr val="black">
                <a:alpha val="15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Footer and Slide Number">
            <a:extLst>
              <a:ext uri="{FF2B5EF4-FFF2-40B4-BE49-F238E27FC236}">
                <a16:creationId xmlns:a16="http://schemas.microsoft.com/office/drawing/2014/main" id="{4F11FD89-4E1D-3871-1CD4-0BC5528D8C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2609" y="6211367"/>
            <a:ext cx="10119362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 spc="40" baseline="0">
                <a:solidFill>
                  <a:srgbClr val="7F7F7F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Presentation Title  |  </a:t>
            </a:r>
            <a:fld id="{18FD47A2-EF8B-0240-AD90-9B51A2DFE8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383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32DB11-9451-4E7F-3220-4E316F6CA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582123-B4AF-271E-CEE6-87BC6E59E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2191999" cy="6858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67255"/>
                </a:schemeClr>
              </a:gs>
              <a:gs pos="50000">
                <a:srgbClr val="01856C">
                  <a:shade val="67500"/>
                  <a:satMod val="115000"/>
                  <a:alpha val="80000"/>
                </a:srgbClr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Questions / Contact">
            <a:extLst>
              <a:ext uri="{FF2B5EF4-FFF2-40B4-BE49-F238E27FC236}">
                <a16:creationId xmlns:a16="http://schemas.microsoft.com/office/drawing/2014/main" id="{1FA9EB9D-EE65-3C48-8D92-C5A38DF05B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032" y="903458"/>
            <a:ext cx="5286614" cy="755869"/>
          </a:xfrm>
          <a:prstGeom prst="rect">
            <a:avLst/>
          </a:prstGeom>
        </p:spPr>
        <p:txBody>
          <a:bodyPr lIns="0" rIns="0" anchor="ctr" anchorCtr="0"/>
          <a:lstStyle>
            <a:lvl1pPr algn="l">
              <a:defRPr sz="2800" b="1" i="0">
                <a:solidFill>
                  <a:schemeClr val="bg1"/>
                </a:solidFill>
                <a:latin typeface="Century Gothic" panose="020B0502020202020204" pitchFamily="34" charset="0"/>
                <a:cs typeface="Arial Narrow"/>
              </a:defRPr>
            </a:lvl1pPr>
          </a:lstStyle>
          <a:p>
            <a:r>
              <a:rPr lang="en-US" dirty="0"/>
              <a:t>Questions?</a:t>
            </a:r>
          </a:p>
        </p:txBody>
      </p:sp>
      <p:sp>
        <p:nvSpPr>
          <p:cNvPr id="12" name="Photo 1">
            <a:extLst>
              <a:ext uri="{FF2B5EF4-FFF2-40B4-BE49-F238E27FC236}">
                <a16:creationId xmlns:a16="http://schemas.microsoft.com/office/drawing/2014/main" id="{EA55B1C0-BB84-4348-AB20-622EC2AA8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99032" y="2149480"/>
            <a:ext cx="1219532" cy="1218583"/>
          </a:xfrm>
          <a:prstGeom prst="ellipse">
            <a:avLst/>
          </a:prstGeom>
          <a:solidFill>
            <a:srgbClr val="7F7F7F"/>
          </a:solidFill>
          <a:ln w="28575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[Insert Photo]</a:t>
            </a:r>
          </a:p>
        </p:txBody>
      </p:sp>
      <p:sp>
        <p:nvSpPr>
          <p:cNvPr id="7" name="Contact 1">
            <a:extLst>
              <a:ext uri="{FF2B5EF4-FFF2-40B4-BE49-F238E27FC236}">
                <a16:creationId xmlns:a16="http://schemas.microsoft.com/office/drawing/2014/main" id="{6DCC5A98-FE86-AA42-8CD0-6C5C71463B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9032" y="3667740"/>
            <a:ext cx="3352800" cy="1072884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First.Last@hagertyconsulting.com</a:t>
            </a:r>
          </a:p>
        </p:txBody>
      </p:sp>
      <p:sp>
        <p:nvSpPr>
          <p:cNvPr id="13" name="Photo 2">
            <a:extLst>
              <a:ext uri="{FF2B5EF4-FFF2-40B4-BE49-F238E27FC236}">
                <a16:creationId xmlns:a16="http://schemas.microsoft.com/office/drawing/2014/main" id="{C7456E42-024B-994C-9CF7-8E929B55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419600" y="2149479"/>
            <a:ext cx="1219532" cy="1218583"/>
          </a:xfrm>
          <a:prstGeom prst="ellipse">
            <a:avLst/>
          </a:prstGeom>
          <a:solidFill>
            <a:srgbClr val="7F7F7F"/>
          </a:solidFill>
          <a:ln w="28575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[Insert Photo]</a:t>
            </a:r>
          </a:p>
        </p:txBody>
      </p:sp>
      <p:sp>
        <p:nvSpPr>
          <p:cNvPr id="10" name="Contact 2">
            <a:extLst>
              <a:ext uri="{FF2B5EF4-FFF2-40B4-BE49-F238E27FC236}">
                <a16:creationId xmlns:a16="http://schemas.microsoft.com/office/drawing/2014/main" id="{D51D2ECA-1BC5-1F4F-8AB8-646B95072E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9600" y="3667740"/>
            <a:ext cx="3352800" cy="1072884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First.Last@hagertyconsulting.com</a:t>
            </a:r>
          </a:p>
        </p:txBody>
      </p:sp>
      <p:sp>
        <p:nvSpPr>
          <p:cNvPr id="14" name="Photo 3">
            <a:extLst>
              <a:ext uri="{FF2B5EF4-FFF2-40B4-BE49-F238E27FC236}">
                <a16:creationId xmlns:a16="http://schemas.microsoft.com/office/drawing/2014/main" id="{6D9FF23D-46D5-4B40-BBF4-896FA9ECF6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940168" y="2149479"/>
            <a:ext cx="1219532" cy="1218583"/>
          </a:xfrm>
          <a:prstGeom prst="ellipse">
            <a:avLst/>
          </a:prstGeom>
          <a:solidFill>
            <a:srgbClr val="7F7F7F"/>
          </a:solidFill>
          <a:ln w="28575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[Insert Photo]</a:t>
            </a:r>
          </a:p>
        </p:txBody>
      </p:sp>
      <p:sp>
        <p:nvSpPr>
          <p:cNvPr id="11" name="Contact 3">
            <a:extLst>
              <a:ext uri="{FF2B5EF4-FFF2-40B4-BE49-F238E27FC236}">
                <a16:creationId xmlns:a16="http://schemas.microsoft.com/office/drawing/2014/main" id="{08E7B375-7E82-0A41-ACA0-04E2F659E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40170" y="3667740"/>
            <a:ext cx="3352800" cy="1072884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First.Last@hagertyconsulting.com</a:t>
            </a:r>
          </a:p>
        </p:txBody>
      </p:sp>
      <p:sp>
        <p:nvSpPr>
          <p:cNvPr id="8" name="Red Bar">
            <a:extLst>
              <a:ext uri="{FF2B5EF4-FFF2-40B4-BE49-F238E27FC236}">
                <a16:creationId xmlns:a16="http://schemas.microsoft.com/office/drawing/2014/main" id="{1BB01A58-3697-C1F3-37D3-734F88109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6682312"/>
            <a:ext cx="12192000" cy="175688"/>
          </a:xfrm>
          <a:prstGeom prst="rect">
            <a:avLst/>
          </a:prstGeom>
          <a:gradFill flip="none" rotWithShape="1">
            <a:gsLst>
              <a:gs pos="49000">
                <a:schemeClr val="accent4"/>
              </a:gs>
              <a:gs pos="22000">
                <a:schemeClr val="accent2"/>
              </a:gs>
              <a:gs pos="0">
                <a:schemeClr val="tx1"/>
              </a:gs>
              <a:gs pos="100000">
                <a:schemeClr val="accent6"/>
              </a:gs>
              <a:gs pos="78000">
                <a:schemeClr val="accent5"/>
              </a:gs>
            </a:gsLst>
            <a:lin ang="0" scaled="1"/>
            <a:tileRect/>
          </a:gradFill>
          <a:ln>
            <a:noFill/>
          </a:ln>
          <a:effectLst>
            <a:innerShdw blurRad="127000" dist="76200" dir="16200000">
              <a:prstClr val="black">
                <a:alpha val="15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613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: Photo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0DD034A9-9FF3-FC45-0402-70FFE3168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12" b="15812"/>
          <a:stretch/>
        </p:blipFill>
        <p:spPr>
          <a:xfrm>
            <a:off x="0" y="1"/>
            <a:ext cx="12192000" cy="52527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188D1A5-86D4-67D4-EDDD-125539023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5252720"/>
          </a:xfrm>
          <a:prstGeom prst="rect">
            <a:avLst/>
          </a:prstGeom>
          <a:gradFill flip="none" rotWithShape="1">
            <a:gsLst>
              <a:gs pos="0">
                <a:srgbClr val="0071BA">
                  <a:shade val="30000"/>
                  <a:satMod val="115000"/>
                  <a:alpha val="85000"/>
                </a:srgbClr>
              </a:gs>
              <a:gs pos="48000">
                <a:schemeClr val="accent4">
                  <a:alpha val="17235"/>
                </a:schemeClr>
              </a:gs>
              <a:gs pos="97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19430A-48BD-7B90-25D2-65219B0AD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165" y="5623515"/>
            <a:ext cx="1960269" cy="748163"/>
          </a:xfrm>
          <a:prstGeom prst="rect">
            <a:avLst/>
          </a:prstGeom>
        </p:spPr>
      </p:pic>
      <p:sp>
        <p:nvSpPr>
          <p:cNvPr id="13" name="Speaker Name, Date">
            <a:extLst>
              <a:ext uri="{FF2B5EF4-FFF2-40B4-BE49-F238E27FC236}">
                <a16:creationId xmlns:a16="http://schemas.microsoft.com/office/drawing/2014/main" id="{25F96944-4735-7942-BB42-537BCF3643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13127" y="5773290"/>
            <a:ext cx="3632200" cy="596169"/>
          </a:xfrm>
          <a:prstGeom prst="rect">
            <a:avLst/>
          </a:prstGeom>
        </p:spPr>
        <p:txBody>
          <a:bodyPr lIns="0" rIns="0" anchor="ctr" anchorCtr="0"/>
          <a:lstStyle>
            <a:lvl1pPr marL="6350" indent="-6350" algn="r">
              <a:buNone/>
              <a:tabLst/>
              <a:defRPr sz="1200" b="0" i="0" spc="50" baseline="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Month, date, year</a:t>
            </a:r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2CA49906-6AB7-0543-83A7-312918E6D9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7751" y="3089316"/>
            <a:ext cx="10097576" cy="526097"/>
          </a:xfrm>
          <a:prstGeom prst="rect">
            <a:avLst/>
          </a:prstGeom>
        </p:spPr>
        <p:txBody>
          <a:bodyPr lIns="0" rIns="0"/>
          <a:lstStyle>
            <a:lvl1pPr marL="6350" indent="-6350" algn="r">
              <a:buNone/>
              <a:tabLst/>
              <a:defRPr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Subtitle: Century Gothic Regular, 22pt </a:t>
            </a:r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7F2B7270-4C72-754A-9752-2FA527E519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7750" y="1757581"/>
            <a:ext cx="10097577" cy="941224"/>
          </a:xfrm>
          <a:prstGeom prst="rect">
            <a:avLst/>
          </a:prstGeom>
        </p:spPr>
        <p:txBody>
          <a:bodyPr lIns="0" rIns="0" anchor="b" anchorCtr="0"/>
          <a:lstStyle>
            <a:lvl1pPr algn="r">
              <a:defRPr sz="3600" b="1" i="0" spc="-5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Title: Century Gothic Bold, 36pt</a:t>
            </a:r>
          </a:p>
        </p:txBody>
      </p:sp>
    </p:spTree>
    <p:extLst>
      <p:ext uri="{BB962C8B-B14F-4D97-AF65-F5344CB8AC3E}">
        <p14:creationId xmlns:p14="http://schemas.microsoft.com/office/powerpoint/2010/main" val="33040094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 hasCustomPrompt="1"/>
          </p:nvPr>
        </p:nvSpPr>
        <p:spPr>
          <a:xfrm>
            <a:off x="406400" y="340771"/>
            <a:ext cx="11369040" cy="765157"/>
          </a:xfrm>
          <a:prstGeom prst="rect">
            <a:avLst/>
          </a:prstGeom>
        </p:spPr>
        <p:txBody>
          <a:bodyPr lIns="0" rIns="0" anchor="t" anchorCtr="0"/>
          <a:lstStyle>
            <a:lvl1pPr algn="l">
              <a:defRPr sz="2800" b="1" i="0">
                <a:solidFill>
                  <a:srgbClr val="174786"/>
                </a:solidFill>
                <a:latin typeface="Century Gothic" panose="020B0502020202020204" pitchFamily="34" charset="0"/>
                <a:cs typeface="Arial Narrow"/>
              </a:defRPr>
            </a:lvl1pPr>
          </a:lstStyle>
          <a:p>
            <a:r>
              <a:rPr lang="en-US" dirty="0"/>
              <a:t>Headings: Century Gothic Bold, Blue, 28-32pt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C3942085-75C1-1F4B-8973-ED414F8697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6400" y="1095983"/>
            <a:ext cx="11369040" cy="4638522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1pPr>
            <a:lvl2pPr marL="231775" indent="-223838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2pPr>
            <a:lvl3pPr marL="517525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50000"/>
                </a:schemeClr>
              </a:buClr>
              <a:buSzPct val="105000"/>
              <a:buFont typeface="Arial" panose="020B0604020202020204" pitchFamily="34" charset="0"/>
              <a:buChar char="•"/>
              <a:tabLst/>
              <a:defRPr lang="en-US" sz="1800" b="0" i="0" dirty="0" smtClean="0">
                <a:solidFill>
                  <a:srgbClr val="595959"/>
                </a:solidFill>
                <a:latin typeface="Century Gothic" panose="020B0502020202020204" pitchFamily="34" charset="0"/>
              </a:defRPr>
            </a:lvl3pPr>
            <a:lvl4pPr marL="690563" indent="-233363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rgbClr val="7F7F7F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4pPr>
          </a:lstStyle>
          <a:p>
            <a:pPr lvl="0"/>
            <a:r>
              <a:rPr lang="en-US" dirty="0"/>
              <a:t>Body: Century Gothic, 18-20pt. 3pt spacing above and below.</a:t>
            </a:r>
          </a:p>
          <a:p>
            <a:pPr lvl="1"/>
            <a:r>
              <a:rPr lang="en-US" dirty="0"/>
              <a:t>Line spacing set to 1.3pt</a:t>
            </a:r>
          </a:p>
          <a:p>
            <a:pPr lvl="2"/>
            <a:r>
              <a:rPr lang="en-US" dirty="0"/>
              <a:t>Body font color hex code: #595959</a:t>
            </a:r>
          </a:p>
          <a:p>
            <a:pPr lvl="3"/>
            <a:r>
              <a:rPr lang="en-US" dirty="0"/>
              <a:t>Third Level Bullet. Hex code: #7F7F7F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E9E766-157C-159E-288A-7CDDB375C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401" y="5905373"/>
            <a:ext cx="1410416" cy="538304"/>
          </a:xfrm>
          <a:prstGeom prst="rect">
            <a:avLst/>
          </a:prstGeom>
        </p:spPr>
      </p:pic>
      <p:sp>
        <p:nvSpPr>
          <p:cNvPr id="15" name="Red Bar">
            <a:extLst>
              <a:ext uri="{FF2B5EF4-FFF2-40B4-BE49-F238E27FC236}">
                <a16:creationId xmlns:a16="http://schemas.microsoft.com/office/drawing/2014/main" id="{8ED756F2-3C88-9048-B89E-636001F79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6682312"/>
            <a:ext cx="12192000" cy="175688"/>
          </a:xfrm>
          <a:prstGeom prst="rect">
            <a:avLst/>
          </a:prstGeom>
          <a:gradFill flip="none" rotWithShape="1">
            <a:gsLst>
              <a:gs pos="49000">
                <a:schemeClr val="accent4"/>
              </a:gs>
              <a:gs pos="22000">
                <a:schemeClr val="accent2"/>
              </a:gs>
              <a:gs pos="0">
                <a:schemeClr val="tx1"/>
              </a:gs>
              <a:gs pos="100000">
                <a:schemeClr val="accent6"/>
              </a:gs>
              <a:gs pos="78000">
                <a:schemeClr val="accent5"/>
              </a:gs>
            </a:gsLst>
            <a:lin ang="0" scaled="1"/>
            <a:tileRect/>
          </a:gradFill>
          <a:ln>
            <a:noFill/>
          </a:ln>
          <a:effectLst>
            <a:innerShdw blurRad="127000" dist="76200" dir="16200000">
              <a:prstClr val="black">
                <a:alpha val="15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Footer and Slide Number">
            <a:extLst>
              <a:ext uri="{FF2B5EF4-FFF2-40B4-BE49-F238E27FC236}">
                <a16:creationId xmlns:a16="http://schemas.microsoft.com/office/drawing/2014/main" id="{71FA0CD6-30E1-BACD-C397-9F9CF169A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2609" y="6211367"/>
            <a:ext cx="10119362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 spc="40" baseline="0">
                <a:solidFill>
                  <a:srgbClr val="7F7F7F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Presentation Title  |  </a:t>
            </a:r>
            <a:fld id="{18FD47A2-EF8B-0240-AD90-9B51A2DFE8C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406400" y="340771"/>
            <a:ext cx="11369040" cy="765157"/>
          </a:xfrm>
          <a:prstGeom prst="rect">
            <a:avLst/>
          </a:prstGeom>
        </p:spPr>
        <p:txBody>
          <a:bodyPr lIns="0" rIns="0" anchor="t" anchorCtr="0"/>
          <a:lstStyle>
            <a:lvl1pPr algn="l">
              <a:defRPr sz="2800" b="1" i="0">
                <a:solidFill>
                  <a:schemeClr val="tx1"/>
                </a:solidFill>
                <a:latin typeface="Century Gothic" panose="020B0502020202020204" pitchFamily="34" charset="0"/>
                <a:cs typeface="Arial Narrow"/>
              </a:defRPr>
            </a:lvl1pPr>
          </a:lstStyle>
          <a:p>
            <a:r>
              <a:rPr lang="en-US" dirty="0"/>
              <a:t>Two Column Layout</a:t>
            </a:r>
          </a:p>
        </p:txBody>
      </p:sp>
      <p:sp>
        <p:nvSpPr>
          <p:cNvPr id="5" name="Body Column 1">
            <a:extLst>
              <a:ext uri="{FF2B5EF4-FFF2-40B4-BE49-F238E27FC236}">
                <a16:creationId xmlns:a16="http://schemas.microsoft.com/office/drawing/2014/main" id="{C3942085-75C1-1F4B-8973-ED414F8697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6400" y="1095983"/>
            <a:ext cx="5228684" cy="462412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1pPr>
            <a:lvl2pPr marL="231775" indent="-223838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2pPr>
            <a:lvl3pPr marL="231775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50000"/>
                </a:schemeClr>
              </a:buClr>
              <a:buSzPct val="105000"/>
              <a:buFontTx/>
              <a:buNone/>
              <a:tabLst/>
              <a:defRPr lang="en-US" sz="1800" b="0" i="0" dirty="0">
                <a:solidFill>
                  <a:srgbClr val="595959"/>
                </a:solidFill>
                <a:latin typeface="Century Gothic" panose="020B0502020202020204" pitchFamily="34" charset="0"/>
              </a:defRPr>
            </a:lvl3pPr>
            <a:lvl4pPr marL="690563" indent="-233363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rgbClr val="7F7F7F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4pPr>
          </a:lstStyle>
          <a:p>
            <a:pPr lvl="0"/>
            <a:r>
              <a:rPr lang="en-US" dirty="0"/>
              <a:t>Body: Century Gothic, 18-20pt. 3pt spacing above and below.</a:t>
            </a:r>
          </a:p>
          <a:p>
            <a:pPr lvl="1"/>
            <a:r>
              <a:rPr lang="en-US" dirty="0"/>
              <a:t>Line spacing set to 1.3pt</a:t>
            </a:r>
          </a:p>
          <a:p>
            <a:pPr marL="517525" lvl="2" indent="-285750" algn="l" rtl="0" eaLnBrk="0" fontAlgn="base" hangingPunc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50000"/>
                </a:schemeClr>
              </a:buClr>
              <a:buSzPct val="105000"/>
              <a:buFont typeface="Arial" panose="020B0604020202020204" pitchFamily="34" charset="0"/>
              <a:buChar char="•"/>
              <a:tabLst/>
            </a:pPr>
            <a:r>
              <a:rPr lang="en-US" dirty="0"/>
              <a:t>Body font color hex code: #595959</a:t>
            </a:r>
          </a:p>
          <a:p>
            <a:pPr lvl="3"/>
            <a:r>
              <a:rPr lang="en-US" dirty="0"/>
              <a:t>Third Level Bullet. Hex code: #7F7F7F</a:t>
            </a:r>
          </a:p>
        </p:txBody>
      </p:sp>
      <p:sp>
        <p:nvSpPr>
          <p:cNvPr id="10" name="Body Column 2">
            <a:extLst>
              <a:ext uri="{FF2B5EF4-FFF2-40B4-BE49-F238E27FC236}">
                <a16:creationId xmlns:a16="http://schemas.microsoft.com/office/drawing/2014/main" id="{882D6147-9E36-F84A-BEF4-C2C7F5BA02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56917" y="1095983"/>
            <a:ext cx="5215054" cy="462412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1pPr>
            <a:lvl2pPr marL="231775" indent="-223838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2pPr>
            <a:lvl3pPr marL="457200" indent="-225425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5000"/>
              <a:buFont typeface="Arial" panose="020B0604020202020204" pitchFamily="34" charset="0"/>
              <a:buChar char="•"/>
              <a:tabLst/>
              <a:defRPr lang="en-US" sz="1800" b="0" i="0" dirty="0">
                <a:solidFill>
                  <a:srgbClr val="595959"/>
                </a:solidFill>
                <a:latin typeface="Century Gothic" panose="020B0502020202020204" pitchFamily="34" charset="0"/>
              </a:defRPr>
            </a:lvl3pPr>
            <a:lvl4pPr marL="690563" indent="-233363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rgbClr val="7F7F7F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4pPr>
          </a:lstStyle>
          <a:p>
            <a:pPr lvl="0"/>
            <a:r>
              <a:rPr lang="en-US" dirty="0"/>
              <a:t>Body: Century Gothic, 18-20pt. 3pt spacing above and below.</a:t>
            </a:r>
          </a:p>
          <a:p>
            <a:pPr lvl="1"/>
            <a:r>
              <a:rPr lang="en-US" dirty="0"/>
              <a:t>Line spacing set to 1.3pt</a:t>
            </a:r>
          </a:p>
          <a:p>
            <a:pPr marL="517525" lvl="2" indent="-285750" algn="l" rtl="0" eaLnBrk="0" fontAlgn="base" hangingPunc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50000"/>
                </a:schemeClr>
              </a:buClr>
              <a:buSzPct val="105000"/>
              <a:buFont typeface="Arial" panose="020B0604020202020204" pitchFamily="34" charset="0"/>
              <a:buChar char="•"/>
              <a:tabLst/>
            </a:pPr>
            <a:r>
              <a:rPr lang="en-US" dirty="0"/>
              <a:t>Body font color hex code: #595959</a:t>
            </a:r>
          </a:p>
          <a:p>
            <a:pPr lvl="3"/>
            <a:r>
              <a:rPr lang="en-US" dirty="0"/>
              <a:t>Third Level Bullet. Hex code: #7F7F7F</a:t>
            </a:r>
          </a:p>
        </p:txBody>
      </p:sp>
      <p:sp>
        <p:nvSpPr>
          <p:cNvPr id="9" name="Red Bar">
            <a:extLst>
              <a:ext uri="{FF2B5EF4-FFF2-40B4-BE49-F238E27FC236}">
                <a16:creationId xmlns:a16="http://schemas.microsoft.com/office/drawing/2014/main" id="{46F419D9-17DD-8209-2D67-9E58668AB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6682312"/>
            <a:ext cx="12192000" cy="175688"/>
          </a:xfrm>
          <a:prstGeom prst="rect">
            <a:avLst/>
          </a:prstGeom>
          <a:gradFill flip="none" rotWithShape="1">
            <a:gsLst>
              <a:gs pos="49000">
                <a:schemeClr val="accent4"/>
              </a:gs>
              <a:gs pos="22000">
                <a:schemeClr val="accent2"/>
              </a:gs>
              <a:gs pos="0">
                <a:schemeClr val="tx1"/>
              </a:gs>
              <a:gs pos="100000">
                <a:schemeClr val="accent6"/>
              </a:gs>
              <a:gs pos="78000">
                <a:schemeClr val="accent5"/>
              </a:gs>
            </a:gsLst>
            <a:lin ang="0" scaled="1"/>
            <a:tileRect/>
          </a:gradFill>
          <a:ln>
            <a:noFill/>
          </a:ln>
          <a:effectLst>
            <a:innerShdw blurRad="127000" dist="76200" dir="16200000">
              <a:prstClr val="black">
                <a:alpha val="15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828BC2-1D67-FA90-C8A4-4852D254E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401" y="5905373"/>
            <a:ext cx="1410416" cy="538304"/>
          </a:xfrm>
          <a:prstGeom prst="rect">
            <a:avLst/>
          </a:prstGeom>
        </p:spPr>
      </p:pic>
      <p:sp>
        <p:nvSpPr>
          <p:cNvPr id="4" name="Footer and Slide Number">
            <a:extLst>
              <a:ext uri="{FF2B5EF4-FFF2-40B4-BE49-F238E27FC236}">
                <a16:creationId xmlns:a16="http://schemas.microsoft.com/office/drawing/2014/main" id="{6D2090B7-656E-AFDA-3FDB-B597DB0144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2609" y="6211367"/>
            <a:ext cx="10119362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Presentation Title  |  </a:t>
            </a:r>
            <a:fld id="{18FD47A2-EF8B-0240-AD90-9B51A2DFE8C1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5890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ide Bar Background">
            <a:extLst>
              <a:ext uri="{FF2B5EF4-FFF2-40B4-BE49-F238E27FC236}">
                <a16:creationId xmlns:a16="http://schemas.microsoft.com/office/drawing/2014/main" id="{BB574D22-F705-D945-9048-568599603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7053161" y="1729317"/>
            <a:ext cx="6858000" cy="3399364"/>
            <a:chOff x="0" y="4346916"/>
            <a:chExt cx="12192000" cy="234524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2AF1CC0-ABCD-6E43-A9DB-A814DD601AB6}"/>
                </a:ext>
              </a:extLst>
            </p:cNvPr>
            <p:cNvSpPr/>
            <p:nvPr userDrawn="1"/>
          </p:nvSpPr>
          <p:spPr bwMode="auto">
            <a:xfrm>
              <a:off x="0" y="4346916"/>
              <a:ext cx="12192000" cy="234524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D5AFE41-7400-2844-9A85-A82238C7CC97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0" y="4346916"/>
              <a:ext cx="12192000" cy="0"/>
            </a:xfrm>
            <a:prstGeom prst="line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" name="Title">
            <a:extLst>
              <a:ext uri="{FF2B5EF4-FFF2-40B4-BE49-F238E27FC236}">
                <a16:creationId xmlns:a16="http://schemas.microsoft.com/office/drawing/2014/main" id="{7E451894-29C9-F641-9D3F-B1BDAD4BD0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0" y="340771"/>
            <a:ext cx="7969675" cy="765157"/>
          </a:xfrm>
          <a:prstGeom prst="rect">
            <a:avLst/>
          </a:prstGeom>
        </p:spPr>
        <p:txBody>
          <a:bodyPr lIns="0" rIns="0" anchor="t" anchorCtr="0"/>
          <a:lstStyle>
            <a:lvl1pPr algn="l">
              <a:defRPr sz="2800" b="1" i="0">
                <a:solidFill>
                  <a:schemeClr val="tx1"/>
                </a:solidFill>
                <a:latin typeface="Century Gothic" panose="020B0502020202020204" pitchFamily="34" charset="0"/>
                <a:cs typeface="Arial Narrow"/>
              </a:defRPr>
            </a:lvl1pPr>
          </a:lstStyle>
          <a:p>
            <a:r>
              <a:rPr lang="en-US" dirty="0"/>
              <a:t>Side Bar Layout</a:t>
            </a:r>
          </a:p>
        </p:txBody>
      </p:sp>
      <p:sp>
        <p:nvSpPr>
          <p:cNvPr id="14" name="Body">
            <a:extLst>
              <a:ext uri="{FF2B5EF4-FFF2-40B4-BE49-F238E27FC236}">
                <a16:creationId xmlns:a16="http://schemas.microsoft.com/office/drawing/2014/main" id="{31B6EF39-12B8-1847-9953-C4BD6551D2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6401" y="1095983"/>
            <a:ext cx="7969674" cy="462412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1pPr>
            <a:lvl2pPr marL="228600" indent="-2222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2pPr>
            <a:lvl3pPr marL="457200" indent="-22860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5000"/>
              <a:buFont typeface="Arial" panose="020B0604020202020204" pitchFamily="34" charset="0"/>
              <a:buChar char="•"/>
              <a:tabLst/>
              <a:defRPr lang="en-US" sz="1800" b="0" i="0" dirty="0">
                <a:solidFill>
                  <a:srgbClr val="595959"/>
                </a:solidFill>
                <a:latin typeface="Century Gothic" panose="020B0502020202020204" pitchFamily="34" charset="0"/>
              </a:defRPr>
            </a:lvl3pPr>
            <a:lvl4pPr marL="685800" indent="-22860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rgbClr val="7F7F7F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4pPr>
          </a:lstStyle>
          <a:p>
            <a:pPr lvl="0"/>
            <a:r>
              <a:rPr lang="en-US" dirty="0"/>
              <a:t>Body: Century Gothic, 18-20pt. 3pt spacing above and below.</a:t>
            </a:r>
          </a:p>
          <a:p>
            <a:pPr lvl="1"/>
            <a:r>
              <a:rPr lang="en-US" dirty="0"/>
              <a:t>Line spacing is set to 1.3pt</a:t>
            </a:r>
          </a:p>
          <a:p>
            <a:pPr marL="517525" lvl="2" indent="-285750" algn="l" rtl="0" eaLnBrk="0" fontAlgn="base" hangingPunc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50000"/>
                </a:schemeClr>
              </a:buClr>
              <a:buSzPct val="105000"/>
              <a:buFont typeface="Arial" panose="020B0604020202020204" pitchFamily="34" charset="0"/>
              <a:buChar char="•"/>
              <a:tabLst/>
            </a:pPr>
            <a:r>
              <a:rPr lang="en-US" dirty="0"/>
              <a:t>Body font color hex code: #595959</a:t>
            </a:r>
          </a:p>
          <a:p>
            <a:pPr lvl="3"/>
            <a:r>
              <a:rPr lang="en-US" dirty="0"/>
              <a:t>Third Level Bullet. Hex code: #7F7F7F</a:t>
            </a:r>
          </a:p>
        </p:txBody>
      </p:sp>
      <p:sp>
        <p:nvSpPr>
          <p:cNvPr id="13" name="Side Bar Text">
            <a:extLst>
              <a:ext uri="{FF2B5EF4-FFF2-40B4-BE49-F238E27FC236}">
                <a16:creationId xmlns:a16="http://schemas.microsoft.com/office/drawing/2014/main" id="{7E3190A9-0D67-5E4D-8CC8-0E4E7E31A8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85564" y="644235"/>
            <a:ext cx="2589875" cy="5467641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600" b="0" i="0">
                <a:solidFill>
                  <a:srgbClr val="595959"/>
                </a:solidFill>
                <a:latin typeface="Century Gothic" panose="020B0502020202020204" pitchFamily="34" charset="0"/>
              </a:defRPr>
            </a:lvl1pPr>
            <a:lvl2pPr marL="174625" indent="-168275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b="0" i="0">
                <a:solidFill>
                  <a:srgbClr val="595959"/>
                </a:solidFill>
                <a:latin typeface="Century Gothic" panose="020B0502020202020204" pitchFamily="34" charset="0"/>
              </a:defRPr>
            </a:lvl2pPr>
            <a:lvl3pPr marL="342900" indent="-168275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lang="en-US" sz="1600" b="0" i="0" dirty="0">
                <a:solidFill>
                  <a:srgbClr val="595959"/>
                </a:solidFill>
                <a:latin typeface="Century Gothic" panose="020B0502020202020204" pitchFamily="34" charset="0"/>
              </a:defRPr>
            </a:lvl3pPr>
            <a:lvl4pPr marL="574675" indent="-22860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b="0" i="0">
                <a:solidFill>
                  <a:srgbClr val="595959"/>
                </a:solidFill>
                <a:latin typeface="Century Gothic" panose="020B0502020202020204" pitchFamily="34" charset="0"/>
              </a:defRPr>
            </a:lvl4pPr>
          </a:lstStyle>
          <a:p>
            <a:pPr lvl="0"/>
            <a:r>
              <a:rPr lang="en-US" dirty="0"/>
              <a:t>Side bar text should be size 16pt, spacing before and after: 3pt, line spacing 1.3pt</a:t>
            </a:r>
          </a:p>
          <a:p>
            <a:pPr lvl="1"/>
            <a:r>
              <a:rPr lang="en-US" dirty="0"/>
              <a:t>Sub-bullet 1</a:t>
            </a:r>
          </a:p>
          <a:p>
            <a:pPr lvl="2"/>
            <a:r>
              <a:rPr lang="en-US" dirty="0"/>
              <a:t>Sub-bullet 2</a:t>
            </a:r>
          </a:p>
          <a:p>
            <a:pPr lvl="3"/>
            <a:r>
              <a:rPr lang="en-US" dirty="0"/>
              <a:t>Sub-bullet 3</a:t>
            </a:r>
          </a:p>
        </p:txBody>
      </p:sp>
      <p:sp>
        <p:nvSpPr>
          <p:cNvPr id="7" name="Red Bar">
            <a:extLst>
              <a:ext uri="{FF2B5EF4-FFF2-40B4-BE49-F238E27FC236}">
                <a16:creationId xmlns:a16="http://schemas.microsoft.com/office/drawing/2014/main" id="{CFB76977-F008-13BC-A40B-F295EAC4F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6682312"/>
            <a:ext cx="12192000" cy="175688"/>
          </a:xfrm>
          <a:prstGeom prst="rect">
            <a:avLst/>
          </a:prstGeom>
          <a:gradFill flip="none" rotWithShape="1">
            <a:gsLst>
              <a:gs pos="49000">
                <a:schemeClr val="accent4"/>
              </a:gs>
              <a:gs pos="22000">
                <a:schemeClr val="accent2"/>
              </a:gs>
              <a:gs pos="0">
                <a:schemeClr val="tx1"/>
              </a:gs>
              <a:gs pos="100000">
                <a:schemeClr val="accent6"/>
              </a:gs>
              <a:gs pos="78000">
                <a:schemeClr val="accent5"/>
              </a:gs>
            </a:gsLst>
            <a:lin ang="0" scaled="1"/>
            <a:tileRect/>
          </a:gradFill>
          <a:ln>
            <a:noFill/>
          </a:ln>
          <a:effectLst>
            <a:innerShdw blurRad="127000" dist="76200" dir="16200000">
              <a:prstClr val="black">
                <a:alpha val="15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B61DD4-9CCB-A7B1-CF21-201EE42B8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401" y="5905373"/>
            <a:ext cx="1410416" cy="538304"/>
          </a:xfrm>
          <a:prstGeom prst="rect">
            <a:avLst/>
          </a:prstGeom>
        </p:spPr>
      </p:pic>
      <p:sp>
        <p:nvSpPr>
          <p:cNvPr id="3" name="Footer and Slide Number">
            <a:extLst>
              <a:ext uri="{FF2B5EF4-FFF2-40B4-BE49-F238E27FC236}">
                <a16:creationId xmlns:a16="http://schemas.microsoft.com/office/drawing/2014/main" id="{05FFAC38-6EF7-EADB-A9EB-A0F7650890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743287" y="6211367"/>
            <a:ext cx="10119362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Presentation Title  |  </a:t>
            </a:r>
            <a:fld id="{18FD47A2-EF8B-0240-AD90-9B51A2DFE8C1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3270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Bottom Bar Background">
            <a:extLst>
              <a:ext uri="{FF2B5EF4-FFF2-40B4-BE49-F238E27FC236}">
                <a16:creationId xmlns:a16="http://schemas.microsoft.com/office/drawing/2014/main" id="{581EFEA5-5583-334C-9AB1-65353A239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346916"/>
            <a:ext cx="12192000" cy="2345247"/>
            <a:chOff x="0" y="4346916"/>
            <a:chExt cx="12192000" cy="234524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1A217D5-930D-3248-B9E1-0232CD23FD28}"/>
                </a:ext>
              </a:extLst>
            </p:cNvPr>
            <p:cNvSpPr/>
            <p:nvPr userDrawn="1"/>
          </p:nvSpPr>
          <p:spPr bwMode="auto">
            <a:xfrm>
              <a:off x="0" y="4346916"/>
              <a:ext cx="12192000" cy="2345247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A354268-CE45-2F49-BA87-F3DC20DF2FDC}"/>
                </a:ext>
              </a:extLst>
            </p:cNvPr>
            <p:cNvCxnSpPr>
              <a:cxnSpLocks/>
            </p:cNvCxnSpPr>
            <p:nvPr userDrawn="1"/>
          </p:nvCxnSpPr>
          <p:spPr bwMode="auto">
            <a:xfrm>
              <a:off x="0" y="4346916"/>
              <a:ext cx="12192000" cy="0"/>
            </a:xfrm>
            <a:prstGeom prst="line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406400" y="340771"/>
            <a:ext cx="11369040" cy="765157"/>
          </a:xfrm>
          <a:prstGeom prst="rect">
            <a:avLst/>
          </a:prstGeom>
        </p:spPr>
        <p:txBody>
          <a:bodyPr lIns="0" rIns="0" anchor="t" anchorCtr="0"/>
          <a:lstStyle>
            <a:lvl1pPr algn="l">
              <a:defRPr sz="2800" b="1" i="0">
                <a:solidFill>
                  <a:schemeClr val="tx1"/>
                </a:solidFill>
                <a:latin typeface="Century Gothic" panose="020B0502020202020204" pitchFamily="34" charset="0"/>
                <a:cs typeface="Arial Narrow"/>
              </a:defRPr>
            </a:lvl1pPr>
          </a:lstStyle>
          <a:p>
            <a:r>
              <a:rPr lang="en-US" dirty="0"/>
              <a:t>Bottom Bar Layout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C3942085-75C1-1F4B-8973-ED414F8697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6400" y="1095983"/>
            <a:ext cx="11369040" cy="462412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1pPr>
            <a:lvl2pPr marL="231775" indent="-223838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2pPr>
            <a:lvl3pPr marL="457200" indent="-225425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5000"/>
              <a:buFont typeface="Arial" panose="020B0604020202020204" pitchFamily="34" charset="0"/>
              <a:buChar char="•"/>
              <a:tabLst/>
              <a:defRPr lang="en-US" sz="1800" b="0" i="0" dirty="0">
                <a:solidFill>
                  <a:srgbClr val="595959"/>
                </a:solidFill>
                <a:latin typeface="Century Gothic" panose="020B0502020202020204" pitchFamily="34" charset="0"/>
              </a:defRPr>
            </a:lvl3pPr>
            <a:lvl4pPr marL="690563" indent="-233363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rgbClr val="7F7F7F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4pPr>
          </a:lstStyle>
          <a:p>
            <a:pPr lvl="0"/>
            <a:r>
              <a:rPr lang="en-US" dirty="0"/>
              <a:t>Body: Century Gothic, 18-20pt. 3pt spacing above and below.</a:t>
            </a:r>
          </a:p>
          <a:p>
            <a:pPr lvl="1"/>
            <a:r>
              <a:rPr lang="en-US" dirty="0"/>
              <a:t>Line spacing set to 1.3pt</a:t>
            </a:r>
          </a:p>
          <a:p>
            <a:pPr marL="517525" lvl="2" indent="-285750" algn="l" rtl="0" eaLnBrk="0" fontAlgn="base" hangingPunc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50000"/>
                </a:schemeClr>
              </a:buClr>
              <a:buSzPct val="105000"/>
              <a:buFont typeface="Arial" panose="020B0604020202020204" pitchFamily="34" charset="0"/>
              <a:buChar char="•"/>
              <a:tabLst/>
            </a:pPr>
            <a:r>
              <a:rPr lang="en-US" dirty="0"/>
              <a:t>Body font color hex code: #595959</a:t>
            </a:r>
          </a:p>
          <a:p>
            <a:pPr lvl="3"/>
            <a:r>
              <a:rPr lang="en-US" dirty="0"/>
              <a:t>Third Level Bullet. Hex code: #7F7F7F</a:t>
            </a:r>
          </a:p>
        </p:txBody>
      </p:sp>
      <p:sp>
        <p:nvSpPr>
          <p:cNvPr id="9" name="Red Bar">
            <a:extLst>
              <a:ext uri="{FF2B5EF4-FFF2-40B4-BE49-F238E27FC236}">
                <a16:creationId xmlns:a16="http://schemas.microsoft.com/office/drawing/2014/main" id="{865983A4-7E9C-046C-031E-52DD55C83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6682312"/>
            <a:ext cx="12192000" cy="175688"/>
          </a:xfrm>
          <a:prstGeom prst="rect">
            <a:avLst/>
          </a:prstGeom>
          <a:gradFill flip="none" rotWithShape="1">
            <a:gsLst>
              <a:gs pos="49000">
                <a:schemeClr val="accent4"/>
              </a:gs>
              <a:gs pos="22000">
                <a:schemeClr val="accent2"/>
              </a:gs>
              <a:gs pos="0">
                <a:schemeClr val="tx1"/>
              </a:gs>
              <a:gs pos="100000">
                <a:schemeClr val="accent6"/>
              </a:gs>
              <a:gs pos="78000">
                <a:schemeClr val="accent5"/>
              </a:gs>
            </a:gsLst>
            <a:lin ang="0" scaled="1"/>
            <a:tileRect/>
          </a:gradFill>
          <a:ln>
            <a:noFill/>
          </a:ln>
          <a:effectLst>
            <a:innerShdw blurRad="127000" dist="76200" dir="16200000">
              <a:prstClr val="black">
                <a:alpha val="15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52EFB-D378-55B9-8D04-EFB967BA9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401" y="5905373"/>
            <a:ext cx="1410416" cy="538304"/>
          </a:xfrm>
          <a:prstGeom prst="rect">
            <a:avLst/>
          </a:prstGeom>
        </p:spPr>
      </p:pic>
      <p:sp>
        <p:nvSpPr>
          <p:cNvPr id="7" name="Footer and Slide Number">
            <a:extLst>
              <a:ext uri="{FF2B5EF4-FFF2-40B4-BE49-F238E27FC236}">
                <a16:creationId xmlns:a16="http://schemas.microsoft.com/office/drawing/2014/main" id="{CAE2B048-0C13-026B-C0E2-CB44B9E89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2609" y="6211367"/>
            <a:ext cx="10119362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Presentation Title  |  </a:t>
            </a:r>
            <a:fld id="{18FD47A2-EF8B-0240-AD90-9B51A2DFE8C1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463299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C912F6-737F-61E4-3E1C-33332C16F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557" y="-1547"/>
            <a:ext cx="12201557" cy="68685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EAB368-381C-D135-FDFF-0D2F64B98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090" y="77332"/>
            <a:ext cx="12201557" cy="679859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  <a:alpha val="81000"/>
                </a:schemeClr>
              </a:gs>
              <a:gs pos="50000">
                <a:schemeClr val="bg1">
                  <a:lumMod val="75000"/>
                  <a:tint val="44500"/>
                  <a:satMod val="160000"/>
                  <a:alpha val="75000"/>
                </a:schemeClr>
              </a:gs>
              <a:gs pos="100000">
                <a:schemeClr val="bg1">
                  <a:lumMod val="75000"/>
                  <a:tint val="23500"/>
                  <a:satMod val="160000"/>
                  <a:alpha val="9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Agenda Text"/>
          <p:cNvSpPr>
            <a:spLocks noGrp="1"/>
          </p:cNvSpPr>
          <p:nvPr>
            <p:ph type="title" hasCustomPrompt="1"/>
          </p:nvPr>
        </p:nvSpPr>
        <p:spPr>
          <a:xfrm>
            <a:off x="839449" y="839967"/>
            <a:ext cx="10771100" cy="4910667"/>
          </a:xfrm>
          <a:prstGeom prst="rect">
            <a:avLst/>
          </a:prstGeom>
        </p:spPr>
        <p:txBody>
          <a:bodyPr vert="horz" lIns="0" rIns="0" anchor="ctr"/>
          <a:lstStyle>
            <a:lvl1pPr marL="0" indent="0">
              <a:lnSpc>
                <a:spcPct val="180000"/>
              </a:lnSpc>
              <a:buClr>
                <a:srgbClr val="E31836"/>
              </a:buClr>
              <a:buSzPct val="75000"/>
              <a:buFont typeface=".Lucida Grande UI Regular"/>
              <a:buNone/>
              <a:defRPr sz="3600" b="0" i="0" spc="100" baseline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Red Bar">
            <a:extLst>
              <a:ext uri="{FF2B5EF4-FFF2-40B4-BE49-F238E27FC236}">
                <a16:creationId xmlns:a16="http://schemas.microsoft.com/office/drawing/2014/main" id="{1FC4D980-4AB8-567D-B270-9EFA5F04AD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-14554" y="-10512"/>
            <a:ext cx="12206553" cy="175688"/>
          </a:xfrm>
          <a:prstGeom prst="rect">
            <a:avLst/>
          </a:prstGeom>
          <a:gradFill flip="none" rotWithShape="1">
            <a:gsLst>
              <a:gs pos="49000">
                <a:schemeClr val="accent4"/>
              </a:gs>
              <a:gs pos="22000">
                <a:schemeClr val="accent2"/>
              </a:gs>
              <a:gs pos="0">
                <a:schemeClr val="tx1"/>
              </a:gs>
              <a:gs pos="100000">
                <a:schemeClr val="accent6"/>
              </a:gs>
              <a:gs pos="78000">
                <a:schemeClr val="accent5"/>
              </a:gs>
            </a:gsLst>
            <a:lin ang="0" scaled="1"/>
            <a:tileRect/>
          </a:gradFill>
          <a:ln>
            <a:noFill/>
          </a:ln>
          <a:effectLst>
            <a:innerShdw blurRad="127000" dist="76200" dir="16200000">
              <a:prstClr val="black">
                <a:alpha val="15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Footer and Slide Number">
            <a:extLst>
              <a:ext uri="{FF2B5EF4-FFF2-40B4-BE49-F238E27FC236}">
                <a16:creationId xmlns:a16="http://schemas.microsoft.com/office/drawing/2014/main" id="{D8E11229-3129-984E-AB50-E42EA5AFE3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2347" y="6287383"/>
            <a:ext cx="7393095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Presentation Title  |  </a:t>
            </a:r>
            <a:fld id="{18FD47A2-EF8B-0240-AD90-9B51A2DFE8C1}" type="slidenum">
              <a:rPr smtClean="0"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: Multiple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 hasCustomPrompt="1"/>
          </p:nvPr>
        </p:nvSpPr>
        <p:spPr>
          <a:xfrm>
            <a:off x="406400" y="340771"/>
            <a:ext cx="11369040" cy="765157"/>
          </a:xfrm>
          <a:prstGeom prst="rect">
            <a:avLst/>
          </a:prstGeom>
        </p:spPr>
        <p:txBody>
          <a:bodyPr lIns="0" rIns="0" anchor="t" anchorCtr="0"/>
          <a:lstStyle>
            <a:lvl1pPr algn="l">
              <a:defRPr sz="2800" b="1" i="0">
                <a:solidFill>
                  <a:schemeClr val="tx1"/>
                </a:solidFill>
                <a:latin typeface="Century Gothic" panose="020B0502020202020204" pitchFamily="34" charset="0"/>
                <a:cs typeface="Arial Narrow"/>
              </a:defRPr>
            </a:lvl1pPr>
          </a:lstStyle>
          <a:p>
            <a:r>
              <a:rPr lang="en-US" dirty="0"/>
              <a:t>Introductions: Multiple Speakers</a:t>
            </a:r>
          </a:p>
        </p:txBody>
      </p:sp>
      <p:sp>
        <p:nvSpPr>
          <p:cNvPr id="17" name="Photo 1">
            <a:extLst>
              <a:ext uri="{FF2B5EF4-FFF2-40B4-BE49-F238E27FC236}">
                <a16:creationId xmlns:a16="http://schemas.microsoft.com/office/drawing/2014/main" id="{40FEE055-315A-3340-AE07-FA9835A37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1861" y="1318247"/>
            <a:ext cx="1086744" cy="1085899"/>
          </a:xfrm>
          <a:prstGeom prst="ellipse">
            <a:avLst/>
          </a:prstGeom>
          <a:solidFill>
            <a:srgbClr val="7F7F7F"/>
          </a:solidFill>
          <a:ln w="19050">
            <a:solidFill>
              <a:schemeClr val="bg1"/>
            </a:solidFill>
          </a:ln>
          <a:effectLst>
            <a:outerShdw blurRad="215900" dist="50800" dir="5400000" sx="98000" sy="98000" algn="tl" rotWithShape="0">
              <a:srgbClr val="454745">
                <a:alpha val="28000"/>
              </a:srgbClr>
            </a:outerShdw>
          </a:effectLst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[Insert Photo]</a:t>
            </a:r>
          </a:p>
        </p:txBody>
      </p:sp>
      <p:sp>
        <p:nvSpPr>
          <p:cNvPr id="33" name="Name 1">
            <a:extLst>
              <a:ext uri="{FF2B5EF4-FFF2-40B4-BE49-F238E27FC236}">
                <a16:creationId xmlns:a16="http://schemas.microsoft.com/office/drawing/2014/main" id="{25ED8846-620B-FF40-9A4B-9A115D72E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9102" y="1274042"/>
            <a:ext cx="3765216" cy="399572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96D1432-81E0-A24B-B057-34D1159CE2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69102" y="1737593"/>
            <a:ext cx="3765216" cy="692046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rgbClr val="595959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First.Last@hagertyconsulting.com</a:t>
            </a:r>
          </a:p>
        </p:txBody>
      </p:sp>
      <p:sp>
        <p:nvSpPr>
          <p:cNvPr id="35" name="Photo 2">
            <a:extLst>
              <a:ext uri="{FF2B5EF4-FFF2-40B4-BE49-F238E27FC236}">
                <a16:creationId xmlns:a16="http://schemas.microsoft.com/office/drawing/2014/main" id="{32118CF9-914F-D246-9BD9-FC2B1CF1E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71861" y="2906792"/>
            <a:ext cx="1086744" cy="1085899"/>
          </a:xfrm>
          <a:prstGeom prst="ellipse">
            <a:avLst/>
          </a:prstGeom>
          <a:solidFill>
            <a:srgbClr val="7F7F7F"/>
          </a:solidFill>
          <a:ln w="19050">
            <a:solidFill>
              <a:schemeClr val="bg1"/>
            </a:solidFill>
          </a:ln>
          <a:effectLst>
            <a:outerShdw blurRad="215900" dist="50800" dir="5400000" sx="98000" sy="98000" algn="tl" rotWithShape="0">
              <a:srgbClr val="454745">
                <a:alpha val="28000"/>
              </a:srgbClr>
            </a:outerShdw>
          </a:effectLst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[Insert Photo]</a:t>
            </a:r>
          </a:p>
        </p:txBody>
      </p:sp>
      <p:sp>
        <p:nvSpPr>
          <p:cNvPr id="36" name="Name 2">
            <a:extLst>
              <a:ext uri="{FF2B5EF4-FFF2-40B4-BE49-F238E27FC236}">
                <a16:creationId xmlns:a16="http://schemas.microsoft.com/office/drawing/2014/main" id="{0FDC2C32-24F0-134C-AAEE-D8AB35D586D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69102" y="2862587"/>
            <a:ext cx="3765216" cy="399572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4" name="Title 2">
            <a:extLst>
              <a:ext uri="{FF2B5EF4-FFF2-40B4-BE49-F238E27FC236}">
                <a16:creationId xmlns:a16="http://schemas.microsoft.com/office/drawing/2014/main" id="{26EF90EA-7324-7D46-A147-46DAF45520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69102" y="3326138"/>
            <a:ext cx="3765216" cy="692046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rgbClr val="595959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First.Last@hagertyconsulting.com</a:t>
            </a:r>
          </a:p>
        </p:txBody>
      </p:sp>
      <p:sp>
        <p:nvSpPr>
          <p:cNvPr id="38" name="Photo 3">
            <a:extLst>
              <a:ext uri="{FF2B5EF4-FFF2-40B4-BE49-F238E27FC236}">
                <a16:creationId xmlns:a16="http://schemas.microsoft.com/office/drawing/2014/main" id="{ADF259CB-3F72-1E4D-8869-140EF24F1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71861" y="4471256"/>
            <a:ext cx="1086744" cy="1085899"/>
          </a:xfrm>
          <a:prstGeom prst="ellipse">
            <a:avLst/>
          </a:prstGeom>
          <a:solidFill>
            <a:srgbClr val="7F7F7F"/>
          </a:solidFill>
          <a:ln w="19050">
            <a:solidFill>
              <a:schemeClr val="bg1"/>
            </a:solidFill>
          </a:ln>
          <a:effectLst>
            <a:outerShdw blurRad="215900" dist="50800" dir="5400000" sx="98000" sy="98000" algn="tl" rotWithShape="0">
              <a:srgbClr val="454745">
                <a:alpha val="28000"/>
              </a:srgbClr>
            </a:outerShdw>
          </a:effectLst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[Insert Photo]</a:t>
            </a:r>
          </a:p>
        </p:txBody>
      </p:sp>
      <p:sp>
        <p:nvSpPr>
          <p:cNvPr id="39" name="Name 3">
            <a:extLst>
              <a:ext uri="{FF2B5EF4-FFF2-40B4-BE49-F238E27FC236}">
                <a16:creationId xmlns:a16="http://schemas.microsoft.com/office/drawing/2014/main" id="{B1BAFC7D-6A52-7043-B35B-3B5935A5B66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69102" y="4427051"/>
            <a:ext cx="3765216" cy="399572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7" name="Title 3">
            <a:extLst>
              <a:ext uri="{FF2B5EF4-FFF2-40B4-BE49-F238E27FC236}">
                <a16:creationId xmlns:a16="http://schemas.microsoft.com/office/drawing/2014/main" id="{F13A92BC-A751-0C4D-8DAC-350E750511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69102" y="4890602"/>
            <a:ext cx="3765216" cy="692046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rgbClr val="595959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First.Last@hagertyconsulting.com</a:t>
            </a:r>
          </a:p>
        </p:txBody>
      </p:sp>
      <p:sp>
        <p:nvSpPr>
          <p:cNvPr id="41" name="Photo 4">
            <a:extLst>
              <a:ext uri="{FF2B5EF4-FFF2-40B4-BE49-F238E27FC236}">
                <a16:creationId xmlns:a16="http://schemas.microsoft.com/office/drawing/2014/main" id="{BCB62A59-13A8-CD45-A73A-26A5A78C8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612983" y="1318247"/>
            <a:ext cx="1086744" cy="1085899"/>
          </a:xfrm>
          <a:prstGeom prst="ellipse">
            <a:avLst/>
          </a:prstGeom>
          <a:solidFill>
            <a:srgbClr val="7F7F7F"/>
          </a:solidFill>
          <a:ln w="19050">
            <a:solidFill>
              <a:schemeClr val="bg1"/>
            </a:solidFill>
          </a:ln>
          <a:effectLst>
            <a:outerShdw blurRad="215900" dist="50800" dir="5400000" sx="98000" sy="98000" algn="tl" rotWithShape="0">
              <a:srgbClr val="454745">
                <a:alpha val="28000"/>
              </a:srgbClr>
            </a:outerShdw>
          </a:effectLst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[Insert Photo]</a:t>
            </a:r>
          </a:p>
        </p:txBody>
      </p:sp>
      <p:sp>
        <p:nvSpPr>
          <p:cNvPr id="42" name="Name 4">
            <a:extLst>
              <a:ext uri="{FF2B5EF4-FFF2-40B4-BE49-F238E27FC236}">
                <a16:creationId xmlns:a16="http://schemas.microsoft.com/office/drawing/2014/main" id="{702F9731-0567-BA44-9B2B-C4294475F3D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10224" y="1274042"/>
            <a:ext cx="3765216" cy="399572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0" name="Title 4">
            <a:extLst>
              <a:ext uri="{FF2B5EF4-FFF2-40B4-BE49-F238E27FC236}">
                <a16:creationId xmlns:a16="http://schemas.microsoft.com/office/drawing/2014/main" id="{F91DAD49-8BC4-DA4B-925B-B887DB581BF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10224" y="1737593"/>
            <a:ext cx="3765216" cy="692046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rgbClr val="595959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First.Last@hagertyconsulting.com</a:t>
            </a:r>
          </a:p>
        </p:txBody>
      </p:sp>
      <p:sp>
        <p:nvSpPr>
          <p:cNvPr id="44" name="Photo 5">
            <a:extLst>
              <a:ext uri="{FF2B5EF4-FFF2-40B4-BE49-F238E27FC236}">
                <a16:creationId xmlns:a16="http://schemas.microsoft.com/office/drawing/2014/main" id="{BAC4B81F-34BF-4E4D-83E6-8BFAABF38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612983" y="2906792"/>
            <a:ext cx="1086744" cy="1085899"/>
          </a:xfrm>
          <a:prstGeom prst="ellipse">
            <a:avLst/>
          </a:prstGeom>
          <a:solidFill>
            <a:srgbClr val="7F7F7F"/>
          </a:solidFill>
          <a:ln w="19050">
            <a:solidFill>
              <a:schemeClr val="bg1"/>
            </a:solidFill>
          </a:ln>
          <a:effectLst>
            <a:outerShdw blurRad="215900" dist="50800" dir="5400000" sx="98000" sy="98000" algn="tl" rotWithShape="0">
              <a:srgbClr val="454745">
                <a:alpha val="28000"/>
              </a:srgbClr>
            </a:outerShdw>
          </a:effectLst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[Insert Photo]</a:t>
            </a:r>
          </a:p>
        </p:txBody>
      </p:sp>
      <p:sp>
        <p:nvSpPr>
          <p:cNvPr id="45" name="Name 5">
            <a:extLst>
              <a:ext uri="{FF2B5EF4-FFF2-40B4-BE49-F238E27FC236}">
                <a16:creationId xmlns:a16="http://schemas.microsoft.com/office/drawing/2014/main" id="{609F68DE-4FEB-6048-BE5E-5B7C374485C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10224" y="2862587"/>
            <a:ext cx="3765216" cy="399572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3" name="Title 5">
            <a:extLst>
              <a:ext uri="{FF2B5EF4-FFF2-40B4-BE49-F238E27FC236}">
                <a16:creationId xmlns:a16="http://schemas.microsoft.com/office/drawing/2014/main" id="{73E3E5A3-413E-E146-85EA-40F30996501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10224" y="3326138"/>
            <a:ext cx="3765216" cy="692046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rgbClr val="595959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First.Last@hagertyconsulting.com</a:t>
            </a:r>
          </a:p>
        </p:txBody>
      </p:sp>
      <p:sp>
        <p:nvSpPr>
          <p:cNvPr id="47" name="Photo 6">
            <a:extLst>
              <a:ext uri="{FF2B5EF4-FFF2-40B4-BE49-F238E27FC236}">
                <a16:creationId xmlns:a16="http://schemas.microsoft.com/office/drawing/2014/main" id="{BB317504-204B-FB49-A542-2351110E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612983" y="4471256"/>
            <a:ext cx="1086744" cy="1085899"/>
          </a:xfrm>
          <a:prstGeom prst="ellipse">
            <a:avLst/>
          </a:prstGeom>
          <a:solidFill>
            <a:srgbClr val="7F7F7F"/>
          </a:solidFill>
          <a:ln w="19050">
            <a:solidFill>
              <a:schemeClr val="bg1"/>
            </a:solidFill>
          </a:ln>
          <a:effectLst>
            <a:outerShdw blurRad="215900" dist="50800" dir="5400000" sx="98000" sy="98000" algn="tl" rotWithShape="0">
              <a:srgbClr val="454745">
                <a:alpha val="28000"/>
              </a:srgbClr>
            </a:outerShdw>
          </a:effectLst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[Insert Photo]</a:t>
            </a:r>
          </a:p>
        </p:txBody>
      </p:sp>
      <p:sp>
        <p:nvSpPr>
          <p:cNvPr id="48" name="Name 6">
            <a:extLst>
              <a:ext uri="{FF2B5EF4-FFF2-40B4-BE49-F238E27FC236}">
                <a16:creationId xmlns:a16="http://schemas.microsoft.com/office/drawing/2014/main" id="{97736B12-85A9-264B-9425-5627EF757C9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10224" y="4427051"/>
            <a:ext cx="3765216" cy="399572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6" name="Title 6">
            <a:extLst>
              <a:ext uri="{FF2B5EF4-FFF2-40B4-BE49-F238E27FC236}">
                <a16:creationId xmlns:a16="http://schemas.microsoft.com/office/drawing/2014/main" id="{E291BECF-A3B8-A74C-91E8-4A6B3C8CEA9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10224" y="4890602"/>
            <a:ext cx="3765216" cy="692046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rgbClr val="595959"/>
                </a:solidFill>
                <a:effectLst/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First.Last@hagertyconsulting.com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321A87-7941-41AD-359F-5CF262281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401" y="5905373"/>
            <a:ext cx="1410416" cy="538304"/>
          </a:xfrm>
          <a:prstGeom prst="rect">
            <a:avLst/>
          </a:prstGeom>
        </p:spPr>
      </p:pic>
      <p:sp>
        <p:nvSpPr>
          <p:cNvPr id="8" name="Red Bar">
            <a:extLst>
              <a:ext uri="{FF2B5EF4-FFF2-40B4-BE49-F238E27FC236}">
                <a16:creationId xmlns:a16="http://schemas.microsoft.com/office/drawing/2014/main" id="{180DF5FD-B05A-BDEF-632F-3B28BE8B3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6682312"/>
            <a:ext cx="12192000" cy="175688"/>
          </a:xfrm>
          <a:prstGeom prst="rect">
            <a:avLst/>
          </a:prstGeom>
          <a:gradFill flip="none" rotWithShape="1">
            <a:gsLst>
              <a:gs pos="49000">
                <a:schemeClr val="accent4"/>
              </a:gs>
              <a:gs pos="22000">
                <a:schemeClr val="accent2"/>
              </a:gs>
              <a:gs pos="0">
                <a:schemeClr val="tx1"/>
              </a:gs>
              <a:gs pos="100000">
                <a:schemeClr val="accent6"/>
              </a:gs>
              <a:gs pos="78000">
                <a:schemeClr val="accent5"/>
              </a:gs>
            </a:gsLst>
            <a:lin ang="0" scaled="1"/>
            <a:tileRect/>
          </a:gradFill>
          <a:ln>
            <a:noFill/>
          </a:ln>
          <a:effectLst>
            <a:innerShdw blurRad="127000" dist="76200" dir="16200000">
              <a:prstClr val="black">
                <a:alpha val="15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Footer and Slide Number">
            <a:extLst>
              <a:ext uri="{FF2B5EF4-FFF2-40B4-BE49-F238E27FC236}">
                <a16:creationId xmlns:a16="http://schemas.microsoft.com/office/drawing/2014/main" id="{4F11FD89-4E1D-3871-1CD4-0BC5528D8C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2609" y="6211367"/>
            <a:ext cx="10119362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 spc="40" baseline="0">
                <a:solidFill>
                  <a:srgbClr val="7F7F7F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Presentation Title  |  </a:t>
            </a:r>
            <a:fld id="{18FD47A2-EF8B-0240-AD90-9B51A2DFE8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383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32DB11-9451-4E7F-3220-4E316F6CA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582123-B4AF-271E-CEE6-87BC6E59E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2191999" cy="685800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67255"/>
                </a:schemeClr>
              </a:gs>
              <a:gs pos="50000">
                <a:srgbClr val="01856C">
                  <a:shade val="67500"/>
                  <a:satMod val="115000"/>
                  <a:alpha val="80000"/>
                </a:srgbClr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Questions / Contact">
            <a:extLst>
              <a:ext uri="{FF2B5EF4-FFF2-40B4-BE49-F238E27FC236}">
                <a16:creationId xmlns:a16="http://schemas.microsoft.com/office/drawing/2014/main" id="{1FA9EB9D-EE65-3C48-8D92-C5A38DF05B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032" y="903458"/>
            <a:ext cx="5286614" cy="755869"/>
          </a:xfrm>
          <a:prstGeom prst="rect">
            <a:avLst/>
          </a:prstGeom>
        </p:spPr>
        <p:txBody>
          <a:bodyPr lIns="0" rIns="0" anchor="ctr" anchorCtr="0"/>
          <a:lstStyle>
            <a:lvl1pPr algn="l">
              <a:defRPr sz="2800" b="1" i="0">
                <a:solidFill>
                  <a:schemeClr val="bg1"/>
                </a:solidFill>
                <a:latin typeface="Century Gothic" panose="020B0502020202020204" pitchFamily="34" charset="0"/>
                <a:cs typeface="Arial Narrow"/>
              </a:defRPr>
            </a:lvl1pPr>
          </a:lstStyle>
          <a:p>
            <a:r>
              <a:rPr lang="en-US" dirty="0"/>
              <a:t>Questions?</a:t>
            </a:r>
          </a:p>
        </p:txBody>
      </p:sp>
      <p:sp>
        <p:nvSpPr>
          <p:cNvPr id="12" name="Photo 1">
            <a:extLst>
              <a:ext uri="{FF2B5EF4-FFF2-40B4-BE49-F238E27FC236}">
                <a16:creationId xmlns:a16="http://schemas.microsoft.com/office/drawing/2014/main" id="{EA55B1C0-BB84-4348-AB20-622EC2AA8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99032" y="2149480"/>
            <a:ext cx="1219532" cy="1218583"/>
          </a:xfrm>
          <a:prstGeom prst="ellipse">
            <a:avLst/>
          </a:prstGeom>
          <a:solidFill>
            <a:srgbClr val="7F7F7F"/>
          </a:solidFill>
          <a:ln w="28575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[Insert Photo]</a:t>
            </a:r>
          </a:p>
        </p:txBody>
      </p:sp>
      <p:sp>
        <p:nvSpPr>
          <p:cNvPr id="7" name="Contact 1">
            <a:extLst>
              <a:ext uri="{FF2B5EF4-FFF2-40B4-BE49-F238E27FC236}">
                <a16:creationId xmlns:a16="http://schemas.microsoft.com/office/drawing/2014/main" id="{6DCC5A98-FE86-AA42-8CD0-6C5C71463B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9032" y="3667740"/>
            <a:ext cx="3352800" cy="1072884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First.Last@hagertyconsulting.com</a:t>
            </a:r>
          </a:p>
        </p:txBody>
      </p:sp>
      <p:sp>
        <p:nvSpPr>
          <p:cNvPr id="13" name="Photo 2">
            <a:extLst>
              <a:ext uri="{FF2B5EF4-FFF2-40B4-BE49-F238E27FC236}">
                <a16:creationId xmlns:a16="http://schemas.microsoft.com/office/drawing/2014/main" id="{C7456E42-024B-994C-9CF7-8E929B55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419600" y="2149479"/>
            <a:ext cx="1219532" cy="1218583"/>
          </a:xfrm>
          <a:prstGeom prst="ellipse">
            <a:avLst/>
          </a:prstGeom>
          <a:solidFill>
            <a:srgbClr val="7F7F7F"/>
          </a:solidFill>
          <a:ln w="28575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[Insert Photo]</a:t>
            </a:r>
          </a:p>
        </p:txBody>
      </p:sp>
      <p:sp>
        <p:nvSpPr>
          <p:cNvPr id="10" name="Contact 2">
            <a:extLst>
              <a:ext uri="{FF2B5EF4-FFF2-40B4-BE49-F238E27FC236}">
                <a16:creationId xmlns:a16="http://schemas.microsoft.com/office/drawing/2014/main" id="{D51D2ECA-1BC5-1F4F-8AB8-646B95072E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9600" y="3667740"/>
            <a:ext cx="3352800" cy="1072884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First.Last@hagertyconsulting.com</a:t>
            </a:r>
          </a:p>
        </p:txBody>
      </p:sp>
      <p:sp>
        <p:nvSpPr>
          <p:cNvPr id="14" name="Photo 3">
            <a:extLst>
              <a:ext uri="{FF2B5EF4-FFF2-40B4-BE49-F238E27FC236}">
                <a16:creationId xmlns:a16="http://schemas.microsoft.com/office/drawing/2014/main" id="{6D9FF23D-46D5-4B40-BBF4-896FA9ECF6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940168" y="2149479"/>
            <a:ext cx="1219532" cy="1218583"/>
          </a:xfrm>
          <a:prstGeom prst="ellipse">
            <a:avLst/>
          </a:prstGeom>
          <a:solidFill>
            <a:srgbClr val="7F7F7F"/>
          </a:solidFill>
          <a:ln w="28575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"/>
              </a:defRPr>
            </a:lvl1pPr>
          </a:lstStyle>
          <a:p>
            <a:r>
              <a:rPr lang="en-US" dirty="0"/>
              <a:t>[Insert Photo]</a:t>
            </a:r>
          </a:p>
        </p:txBody>
      </p:sp>
      <p:sp>
        <p:nvSpPr>
          <p:cNvPr id="11" name="Contact 3">
            <a:extLst>
              <a:ext uri="{FF2B5EF4-FFF2-40B4-BE49-F238E27FC236}">
                <a16:creationId xmlns:a16="http://schemas.microsoft.com/office/drawing/2014/main" id="{08E7B375-7E82-0A41-ACA0-04E2F659E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40170" y="3667740"/>
            <a:ext cx="3352800" cy="1072884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First.Last@hagertyconsulting.com</a:t>
            </a:r>
          </a:p>
        </p:txBody>
      </p:sp>
      <p:sp>
        <p:nvSpPr>
          <p:cNvPr id="8" name="Red Bar">
            <a:extLst>
              <a:ext uri="{FF2B5EF4-FFF2-40B4-BE49-F238E27FC236}">
                <a16:creationId xmlns:a16="http://schemas.microsoft.com/office/drawing/2014/main" id="{1BB01A58-3697-C1F3-37D3-734F88109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6682312"/>
            <a:ext cx="12192000" cy="175688"/>
          </a:xfrm>
          <a:prstGeom prst="rect">
            <a:avLst/>
          </a:prstGeom>
          <a:gradFill flip="none" rotWithShape="1">
            <a:gsLst>
              <a:gs pos="49000">
                <a:schemeClr val="accent4"/>
              </a:gs>
              <a:gs pos="22000">
                <a:schemeClr val="accent2"/>
              </a:gs>
              <a:gs pos="0">
                <a:schemeClr val="tx1"/>
              </a:gs>
              <a:gs pos="100000">
                <a:schemeClr val="accent6"/>
              </a:gs>
              <a:gs pos="78000">
                <a:schemeClr val="accent5"/>
              </a:gs>
            </a:gsLst>
            <a:lin ang="0" scaled="1"/>
            <a:tileRect/>
          </a:gradFill>
          <a:ln>
            <a:noFill/>
          </a:ln>
          <a:effectLst>
            <a:innerShdw blurRad="127000" dist="76200" dir="16200000">
              <a:prstClr val="black">
                <a:alpha val="15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613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18" r:id="rId2"/>
    <p:sldLayoutId id="2147483836" r:id="rId3"/>
    <p:sldLayoutId id="2147483828" r:id="rId4"/>
    <p:sldLayoutId id="2147483837" r:id="rId5"/>
    <p:sldLayoutId id="2147483823" r:id="rId6"/>
    <p:sldLayoutId id="2147483838" r:id="rId7"/>
    <p:sldLayoutId id="2147483833" r:id="rId8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Font typeface="Wingdings 2" pitchFamily="18" charset="2"/>
        <a:buChar char="®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15000"/>
        <a:buFont typeface="Wingdings" pitchFamily="2" charset="2"/>
        <a:buChar char="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Font typeface="Wingdings 2" pitchFamily="18" charset="2"/>
        <a:buChar char="®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15000"/>
        <a:buFont typeface="Wingdings" pitchFamily="2" charset="2"/>
        <a:buChar char="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aker Name and Date" descr="Insert speaker name and date here">
            <a:extLst>
              <a:ext uri="{FF2B5EF4-FFF2-40B4-BE49-F238E27FC236}">
                <a16:creationId xmlns:a16="http://schemas.microsoft.com/office/drawing/2014/main" id="{A265B277-96E9-D84F-A929-829DBE2C1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771429" y="5637746"/>
            <a:ext cx="3632200" cy="596169"/>
          </a:xfrm>
        </p:spPr>
        <p:txBody>
          <a:bodyPr/>
          <a:lstStyle/>
          <a:p>
            <a:r>
              <a:rPr lang="en-US" dirty="0"/>
              <a:t>Rebecca Puck Stair</a:t>
            </a:r>
          </a:p>
          <a:p>
            <a:r>
              <a:rPr lang="en-US" dirty="0"/>
              <a:t>Director, ECAM</a:t>
            </a:r>
          </a:p>
          <a:p>
            <a:endParaRPr lang="en-US" dirty="0"/>
          </a:p>
          <a:p>
            <a:r>
              <a:rPr lang="en-US" dirty="0"/>
              <a:t>September 2026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37A09E-9960-6B12-3744-614B45BA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20" y="1757581"/>
            <a:ext cx="10820207" cy="941224"/>
          </a:xfrm>
        </p:spPr>
        <p:txBody>
          <a:bodyPr/>
          <a:lstStyle/>
          <a:p>
            <a:r>
              <a:rPr lang="en-US" dirty="0"/>
              <a:t>New Mexico’s </a:t>
            </a:r>
            <a:br>
              <a:rPr lang="en-US" dirty="0"/>
            </a:br>
            <a:r>
              <a:rPr lang="en-US" dirty="0"/>
              <a:t>Energy Conservation and Management Division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8D7A881-2BA7-6ED0-617A-EAEDD0B838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7751" y="3089316"/>
            <a:ext cx="10097576" cy="1299804"/>
          </a:xfrm>
        </p:spPr>
        <p:txBody>
          <a:bodyPr/>
          <a:lstStyle/>
          <a:p>
            <a:r>
              <a:rPr lang="en-US" sz="3200" b="1" dirty="0"/>
              <a:t>Geothermal Development and Deployment</a:t>
            </a:r>
          </a:p>
        </p:txBody>
      </p:sp>
    </p:spTree>
    <p:extLst>
      <p:ext uri="{BB962C8B-B14F-4D97-AF65-F5344CB8AC3E}">
        <p14:creationId xmlns:p14="http://schemas.microsoft.com/office/powerpoint/2010/main" val="2366904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493">
            <a:extLst>
              <a:ext uri="{FF2B5EF4-FFF2-40B4-BE49-F238E27FC236}">
                <a16:creationId xmlns:a16="http://schemas.microsoft.com/office/drawing/2014/main" id="{8DD2E6A4-A410-3D89-F297-28CFF0E7192B}"/>
              </a:ext>
            </a:extLst>
          </p:cNvPr>
          <p:cNvSpPr>
            <a:spLocks/>
          </p:cNvSpPr>
          <p:nvPr/>
        </p:nvSpPr>
        <p:spPr bwMode="auto">
          <a:xfrm>
            <a:off x="4220429" y="950422"/>
            <a:ext cx="51936" cy="34906"/>
          </a:xfrm>
          <a:custGeom>
            <a:avLst/>
            <a:gdLst>
              <a:gd name="T0" fmla="*/ 3 w 8"/>
              <a:gd name="T1" fmla="*/ 12 h 9"/>
              <a:gd name="T2" fmla="*/ 13 w 8"/>
              <a:gd name="T3" fmla="*/ 8 h 9"/>
              <a:gd name="T4" fmla="*/ 0 w 8"/>
              <a:gd name="T5" fmla="*/ 6 h 9"/>
              <a:gd name="T6" fmla="*/ 3 w 8"/>
              <a:gd name="T7" fmla="*/ 12 h 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" h="9">
                <a:moveTo>
                  <a:pt x="2" y="8"/>
                </a:moveTo>
                <a:cubicBezTo>
                  <a:pt x="3" y="9"/>
                  <a:pt x="7" y="5"/>
                  <a:pt x="8" y="5"/>
                </a:cubicBezTo>
                <a:cubicBezTo>
                  <a:pt x="8" y="0"/>
                  <a:pt x="2" y="4"/>
                  <a:pt x="0" y="4"/>
                </a:cubicBezTo>
                <a:cubicBezTo>
                  <a:pt x="2" y="5"/>
                  <a:pt x="3" y="6"/>
                  <a:pt x="2" y="8"/>
                </a:cubicBez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350">
            <a:solidFill>
              <a:srgbClr val="D5F8FF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7" name="Freeform 515">
            <a:extLst>
              <a:ext uri="{FF2B5EF4-FFF2-40B4-BE49-F238E27FC236}">
                <a16:creationId xmlns:a16="http://schemas.microsoft.com/office/drawing/2014/main" id="{70A62D45-6223-7ABB-C54E-1F207BBACC5F}"/>
              </a:ext>
            </a:extLst>
          </p:cNvPr>
          <p:cNvSpPr>
            <a:spLocks/>
          </p:cNvSpPr>
          <p:nvPr/>
        </p:nvSpPr>
        <p:spPr bwMode="auto">
          <a:xfrm>
            <a:off x="4131269" y="927983"/>
            <a:ext cx="45719" cy="7480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2">
                <a:moveTo>
                  <a:pt x="0" y="0"/>
                </a:moveTo>
                <a:cubicBezTo>
                  <a:pt x="1" y="2"/>
                  <a:pt x="1" y="2"/>
                  <a:pt x="0" y="0"/>
                </a:cubicBez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350">
            <a:solidFill>
              <a:srgbClr val="D5F8FF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8" name="Freeform 516">
            <a:extLst>
              <a:ext uri="{FF2B5EF4-FFF2-40B4-BE49-F238E27FC236}">
                <a16:creationId xmlns:a16="http://schemas.microsoft.com/office/drawing/2014/main" id="{E866459D-0B96-0AB1-28CF-243AC0C82419}"/>
              </a:ext>
            </a:extLst>
          </p:cNvPr>
          <p:cNvSpPr>
            <a:spLocks/>
          </p:cNvSpPr>
          <p:nvPr/>
        </p:nvSpPr>
        <p:spPr bwMode="auto">
          <a:xfrm>
            <a:off x="4131269" y="927983"/>
            <a:ext cx="45719" cy="7480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2">
                <a:moveTo>
                  <a:pt x="0" y="0"/>
                </a:moveTo>
                <a:cubicBezTo>
                  <a:pt x="1" y="2"/>
                  <a:pt x="1" y="2"/>
                  <a:pt x="0" y="0"/>
                </a:cubicBez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350" cap="flat">
            <a:solidFill>
              <a:srgbClr val="D5F8FF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9" name="Freeform 1045">
            <a:extLst>
              <a:ext uri="{FF2B5EF4-FFF2-40B4-BE49-F238E27FC236}">
                <a16:creationId xmlns:a16="http://schemas.microsoft.com/office/drawing/2014/main" id="{E6980189-B8FA-54A5-6DA0-9EBD0DD274B9}"/>
              </a:ext>
            </a:extLst>
          </p:cNvPr>
          <p:cNvSpPr>
            <a:spLocks/>
          </p:cNvSpPr>
          <p:nvPr/>
        </p:nvSpPr>
        <p:spPr bwMode="auto">
          <a:xfrm>
            <a:off x="5085262" y="788358"/>
            <a:ext cx="127840" cy="22440"/>
          </a:xfrm>
          <a:custGeom>
            <a:avLst/>
            <a:gdLst>
              <a:gd name="T0" fmla="*/ 15 w 21"/>
              <a:gd name="T1" fmla="*/ 5 h 6"/>
              <a:gd name="T2" fmla="*/ 0 w 21"/>
              <a:gd name="T3" fmla="*/ 0 h 6"/>
              <a:gd name="T4" fmla="*/ 32 w 21"/>
              <a:gd name="T5" fmla="*/ 9 h 6"/>
              <a:gd name="T6" fmla="*/ 15 w 21"/>
              <a:gd name="T7" fmla="*/ 5 h 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" h="6">
                <a:moveTo>
                  <a:pt x="10" y="3"/>
                </a:moveTo>
                <a:cubicBezTo>
                  <a:pt x="6" y="2"/>
                  <a:pt x="5" y="3"/>
                  <a:pt x="0" y="0"/>
                </a:cubicBezTo>
                <a:cubicBezTo>
                  <a:pt x="9" y="2"/>
                  <a:pt x="13" y="0"/>
                  <a:pt x="21" y="6"/>
                </a:cubicBezTo>
                <a:cubicBezTo>
                  <a:pt x="20" y="5"/>
                  <a:pt x="6" y="2"/>
                  <a:pt x="10" y="3"/>
                </a:cubicBez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350">
            <a:solidFill>
              <a:srgbClr val="D5F8FF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20" name="Freeform 1045">
            <a:extLst>
              <a:ext uri="{FF2B5EF4-FFF2-40B4-BE49-F238E27FC236}">
                <a16:creationId xmlns:a16="http://schemas.microsoft.com/office/drawing/2014/main" id="{94536795-2106-D862-6B4B-8B0FADE4A190}"/>
              </a:ext>
            </a:extLst>
          </p:cNvPr>
          <p:cNvSpPr>
            <a:spLocks/>
          </p:cNvSpPr>
          <p:nvPr/>
        </p:nvSpPr>
        <p:spPr bwMode="auto">
          <a:xfrm>
            <a:off x="6390868" y="691448"/>
            <a:ext cx="138726" cy="22440"/>
          </a:xfrm>
          <a:custGeom>
            <a:avLst/>
            <a:gdLst>
              <a:gd name="T0" fmla="*/ 15 w 21"/>
              <a:gd name="T1" fmla="*/ 5 h 6"/>
              <a:gd name="T2" fmla="*/ 0 w 21"/>
              <a:gd name="T3" fmla="*/ 0 h 6"/>
              <a:gd name="T4" fmla="*/ 32 w 21"/>
              <a:gd name="T5" fmla="*/ 9 h 6"/>
              <a:gd name="T6" fmla="*/ 15 w 21"/>
              <a:gd name="T7" fmla="*/ 5 h 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" h="6">
                <a:moveTo>
                  <a:pt x="10" y="3"/>
                </a:moveTo>
                <a:cubicBezTo>
                  <a:pt x="6" y="2"/>
                  <a:pt x="5" y="3"/>
                  <a:pt x="0" y="0"/>
                </a:cubicBezTo>
                <a:cubicBezTo>
                  <a:pt x="9" y="2"/>
                  <a:pt x="13" y="0"/>
                  <a:pt x="21" y="6"/>
                </a:cubicBezTo>
                <a:cubicBezTo>
                  <a:pt x="20" y="5"/>
                  <a:pt x="6" y="2"/>
                  <a:pt x="10" y="3"/>
                </a:cubicBez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350">
            <a:solidFill>
              <a:srgbClr val="D5F8FF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21" name="Title 60">
            <a:extLst>
              <a:ext uri="{FF2B5EF4-FFF2-40B4-BE49-F238E27FC236}">
                <a16:creationId xmlns:a16="http://schemas.microsoft.com/office/drawing/2014/main" id="{D4A494F5-AA36-E6EC-0823-435BD85BC897}"/>
              </a:ext>
            </a:extLst>
          </p:cNvPr>
          <p:cNvSpPr txBox="1">
            <a:spLocks/>
          </p:cNvSpPr>
          <p:nvPr/>
        </p:nvSpPr>
        <p:spPr>
          <a:xfrm>
            <a:off x="85064" y="28240"/>
            <a:ext cx="10971213" cy="695325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1381125" algn="l"/>
              </a:tabLst>
            </a:pP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United States Geothermal Potential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882B0B-4E78-0E3E-F647-06D156B24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807" y="702668"/>
            <a:ext cx="8237039" cy="55086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6D1030-43DA-CBD2-91C1-F4EDBD1BD03B}"/>
              </a:ext>
            </a:extLst>
          </p:cNvPr>
          <p:cNvSpPr txBox="1"/>
          <p:nvPr/>
        </p:nvSpPr>
        <p:spPr>
          <a:xfrm>
            <a:off x="10309988" y="5948155"/>
            <a:ext cx="135123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Century Gothic" panose="020B0502020202020204" pitchFamily="34" charset="0"/>
              </a:rPr>
              <a:t>Source: Nature.org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A5F7FA-0FF3-13BF-444A-034A62CE0E8A}"/>
              </a:ext>
            </a:extLst>
          </p:cNvPr>
          <p:cNvSpPr txBox="1"/>
          <p:nvPr/>
        </p:nvSpPr>
        <p:spPr>
          <a:xfrm>
            <a:off x="1796635" y="5989878"/>
            <a:ext cx="20016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Century Gothic" panose="020B0502020202020204" pitchFamily="34" charset="0"/>
              </a:rPr>
              <a:t>https://docs.nlr.gov/docs/fy23osti/84822.pdf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DA3B172E-FDE8-D833-6EBB-87F349E332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5154" y="1397993"/>
            <a:ext cx="4647812" cy="369093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chemeClr val="tx1"/>
                </a:solidFill>
              </a:rPr>
              <a:t>90 gigawatts by 2050</a:t>
            </a:r>
          </a:p>
          <a:p>
            <a:pPr>
              <a:lnSpc>
                <a:spcPct val="100000"/>
              </a:lnSpc>
            </a:pPr>
            <a:endParaRPr lang="en-US" sz="2000" b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sz="2000" b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chemeClr val="tx1"/>
                </a:solidFill>
              </a:rPr>
              <a:t>Possibly up to 300 gigawatts</a:t>
            </a:r>
          </a:p>
          <a:p>
            <a:pPr>
              <a:lnSpc>
                <a:spcPct val="100000"/>
              </a:lnSpc>
            </a:pPr>
            <a:endParaRPr lang="en-US" sz="2000" b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sz="2000" b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chemeClr val="tx1"/>
                </a:solidFill>
              </a:rPr>
              <a:t>1 gigawatt = 1 nuclear plant</a:t>
            </a:r>
          </a:p>
          <a:p>
            <a:pPr>
              <a:lnSpc>
                <a:spcPct val="100000"/>
              </a:lnSpc>
            </a:pPr>
            <a:endParaRPr lang="en-US" sz="2000" b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sz="2000" b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chemeClr val="tx1"/>
                </a:solidFill>
              </a:rPr>
              <a:t>Current US grid peak = 759 gigawatts</a:t>
            </a:r>
          </a:p>
          <a:p>
            <a:pPr>
              <a:lnSpc>
                <a:spcPct val="10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A800D507-78CD-008E-2D4D-A0A2278AA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2609" y="6211367"/>
            <a:ext cx="10119362" cy="267623"/>
          </a:xfrm>
        </p:spPr>
        <p:txBody>
          <a:bodyPr/>
          <a:lstStyle/>
          <a:p>
            <a:r>
              <a:rPr lang="en-US" dirty="0"/>
              <a:t>Geothermal Development and Deployment |  </a:t>
            </a:r>
            <a:fld id="{18FD47A2-EF8B-0240-AD90-9B51A2DFE8C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451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D7418-A702-04F7-0D39-98B5FD4E8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776F8F-69BA-7EDA-851D-F4050AE85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574" y="671051"/>
            <a:ext cx="10971213" cy="53046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49E8B0-9780-CCAE-4E35-4AC95F4EA7DF}"/>
              </a:ext>
            </a:extLst>
          </p:cNvPr>
          <p:cNvSpPr txBox="1"/>
          <p:nvPr/>
        </p:nvSpPr>
        <p:spPr>
          <a:xfrm>
            <a:off x="4269466" y="5961276"/>
            <a:ext cx="76354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Century Gothic" panose="020B0502020202020204" pitchFamily="34" charset="0"/>
              </a:rPr>
              <a:t>Source: Clean Air Task Force https://cdn.catf.us/wp-content/uploads/2026/08/17201451/NextGenGeothermal_State.pdf</a:t>
            </a:r>
          </a:p>
        </p:txBody>
      </p:sp>
      <p:sp>
        <p:nvSpPr>
          <p:cNvPr id="6" name="Title 60">
            <a:extLst>
              <a:ext uri="{FF2B5EF4-FFF2-40B4-BE49-F238E27FC236}">
                <a16:creationId xmlns:a16="http://schemas.microsoft.com/office/drawing/2014/main" id="{2660B729-2CDE-0552-B1BE-83896ED871A1}"/>
              </a:ext>
            </a:extLst>
          </p:cNvPr>
          <p:cNvSpPr txBox="1">
            <a:spLocks/>
          </p:cNvSpPr>
          <p:nvPr/>
        </p:nvSpPr>
        <p:spPr>
          <a:xfrm>
            <a:off x="85064" y="28240"/>
            <a:ext cx="10971213" cy="695325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1381125" algn="l"/>
              </a:tabLst>
            </a:pP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Types of Geothermal Electricity – it’s both an old and new tech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769093B-0235-E502-3DD6-2F28F5D5EC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2609" y="6211367"/>
            <a:ext cx="10119362" cy="267623"/>
          </a:xfrm>
        </p:spPr>
        <p:txBody>
          <a:bodyPr/>
          <a:lstStyle/>
          <a:p>
            <a:r>
              <a:rPr lang="en-US" dirty="0"/>
              <a:t>Geothermal Development and Deployment |  </a:t>
            </a:r>
            <a:fld id="{18FD47A2-EF8B-0240-AD90-9B51A2DFE8C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28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5780F-1EA8-F90C-946F-B18974118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0">
            <a:extLst>
              <a:ext uri="{FF2B5EF4-FFF2-40B4-BE49-F238E27FC236}">
                <a16:creationId xmlns:a16="http://schemas.microsoft.com/office/drawing/2014/main" id="{2D586216-354D-6BBD-5B95-43EC531F2394}"/>
              </a:ext>
            </a:extLst>
          </p:cNvPr>
          <p:cNvSpPr txBox="1">
            <a:spLocks/>
          </p:cNvSpPr>
          <p:nvPr/>
        </p:nvSpPr>
        <p:spPr>
          <a:xfrm>
            <a:off x="85064" y="28240"/>
            <a:ext cx="10971213" cy="695325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1381125" algn="l"/>
              </a:tabLst>
            </a:pP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Benefits of Geothermal Electricity</a:t>
            </a:r>
          </a:p>
        </p:txBody>
      </p:sp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4CB0CC06-E4D7-10E2-EF0A-530285FBCB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2137" y="757720"/>
            <a:ext cx="10268121" cy="4538495"/>
          </a:xfrm>
        </p:spPr>
        <p:txBody>
          <a:bodyPr lIns="0" tIns="45720" rIns="0" bIns="45720" anchor="t"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</a:rPr>
              <a:t>Versatile – </a:t>
            </a:r>
            <a:r>
              <a:rPr lang="en-US" sz="2000" dirty="0">
                <a:solidFill>
                  <a:schemeClr val="tx1"/>
                </a:solidFill>
              </a:rPr>
              <a:t>electricity, heating/cooling (which can smooth grid curve), storage. Diverse revenue streams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latin typeface="Century Gothic"/>
              </a:rPr>
              <a:t>Clean firm, also dispatchable </a:t>
            </a:r>
            <a:r>
              <a:rPr lang="en-US" sz="2000" dirty="0">
                <a:solidFill>
                  <a:schemeClr val="tx1"/>
                </a:solidFill>
                <a:latin typeface="Century Gothic"/>
              </a:rPr>
              <a:t>– pairs well with intermittents like solar and wind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</a:rPr>
              <a:t>Small physical footprint </a:t>
            </a:r>
            <a:r>
              <a:rPr lang="en-US" sz="2000" dirty="0">
                <a:solidFill>
                  <a:schemeClr val="tx1"/>
                </a:solidFill>
              </a:rPr>
              <a:t>per kilowatt hour (only nuclear is denser)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latin typeface="Century Gothic"/>
              </a:rPr>
              <a:t>Renewable</a:t>
            </a:r>
            <a:r>
              <a:rPr lang="en-US" sz="2000" dirty="0">
                <a:solidFill>
                  <a:schemeClr val="tx1"/>
                </a:solidFill>
                <a:latin typeface="Century Gothic"/>
              </a:rPr>
              <a:t> – heat can recharge over time</a:t>
            </a:r>
            <a:r>
              <a:rPr lang="en-US" sz="2000" b="1" dirty="0">
                <a:solidFill>
                  <a:schemeClr val="tx1"/>
                </a:solidFill>
                <a:latin typeface="Century Gothic"/>
              </a:rPr>
              <a:t> </a:t>
            </a:r>
            <a:endParaRPr lang="en-US" sz="2000" b="1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</a:rPr>
              <a:t>Domestic resource </a:t>
            </a:r>
            <a:r>
              <a:rPr lang="en-US" sz="2000" dirty="0">
                <a:solidFill>
                  <a:schemeClr val="tx1"/>
                </a:solidFill>
              </a:rPr>
              <a:t>– no supply chain or fuel shipping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</a:rPr>
              <a:t>Zero emission electricity generation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</a:rPr>
              <a:t>Stable cost to produce </a:t>
            </a:r>
            <a:r>
              <a:rPr lang="en-US" sz="2000" dirty="0">
                <a:solidFill>
                  <a:schemeClr val="tx1"/>
                </a:solidFill>
              </a:rPr>
              <a:t>– no variable fuel costs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</a:rPr>
              <a:t>Critical minerals mining – </a:t>
            </a:r>
            <a:r>
              <a:rPr lang="en-US" sz="2000" dirty="0">
                <a:solidFill>
                  <a:schemeClr val="tx1"/>
                </a:solidFill>
              </a:rPr>
              <a:t>from the brine. In some locations. Extra revenue.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latin typeface="Century Gothic"/>
              </a:rPr>
              <a:t>Blackstart </a:t>
            </a:r>
            <a:r>
              <a:rPr lang="en-US" sz="2000" dirty="0">
                <a:solidFill>
                  <a:schemeClr val="tx1"/>
                </a:solidFill>
                <a:latin typeface="Century Gothic"/>
              </a:rPr>
              <a:t>– in blackouts it can start up independent of any other power source (currently only nuclear and hydro can blackstart. Batteries emerging.)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latin typeface="Century Gothic"/>
              </a:rPr>
              <a:t>Spinning inertia</a:t>
            </a:r>
            <a:r>
              <a:rPr lang="en-US" sz="2000" dirty="0">
                <a:solidFill>
                  <a:schemeClr val="tx1"/>
                </a:solidFill>
                <a:latin typeface="Century Gothic"/>
              </a:rPr>
              <a:t> – helps stabilize the grid </a:t>
            </a:r>
            <a:endParaRPr lang="en-US" sz="20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</a:rPr>
              <a:t>Homegrown</a:t>
            </a:r>
            <a:r>
              <a:rPr lang="en-US" sz="2000" dirty="0">
                <a:solidFill>
                  <a:schemeClr val="tx1"/>
                </a:solidFill>
              </a:rPr>
              <a:t> – advanced geothermal made possible by American fracking and directional drilling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DAEE1855-A469-7E70-F8BB-843BDA4E99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2609" y="6211367"/>
            <a:ext cx="10119362" cy="267623"/>
          </a:xfrm>
        </p:spPr>
        <p:txBody>
          <a:bodyPr/>
          <a:lstStyle/>
          <a:p>
            <a:r>
              <a:rPr lang="en-US" dirty="0"/>
              <a:t>Geothermal Development and Deployment |  </a:t>
            </a:r>
            <a:fld id="{18FD47A2-EF8B-0240-AD90-9B51A2DFE8C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245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030AC-89EB-89D3-3AC4-912DA85F3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0">
            <a:extLst>
              <a:ext uri="{FF2B5EF4-FFF2-40B4-BE49-F238E27FC236}">
                <a16:creationId xmlns:a16="http://schemas.microsoft.com/office/drawing/2014/main" id="{0A40AD52-D860-FF16-5CCE-C6E60F922D2C}"/>
              </a:ext>
            </a:extLst>
          </p:cNvPr>
          <p:cNvSpPr txBox="1">
            <a:spLocks/>
          </p:cNvSpPr>
          <p:nvPr/>
        </p:nvSpPr>
        <p:spPr>
          <a:xfrm>
            <a:off x="85064" y="28240"/>
            <a:ext cx="10971213" cy="695325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1381125" algn="l"/>
              </a:tabLst>
            </a:pP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Drilling for heat is different than oil &amp; gas</a:t>
            </a:r>
          </a:p>
        </p:txBody>
      </p:sp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1C23AA61-7C4A-02E2-81F4-7EB9E147D0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7060" y="919770"/>
            <a:ext cx="11222249" cy="4538495"/>
          </a:xfrm>
        </p:spPr>
        <p:txBody>
          <a:bodyPr lIns="0" tIns="45720" rIns="0" bIns="45720" anchor="t"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</a:rPr>
              <a:t>Unknown subsurface </a:t>
            </a:r>
            <a:r>
              <a:rPr lang="en-US" sz="2000" dirty="0">
                <a:solidFill>
                  <a:schemeClr val="tx1"/>
                </a:solidFill>
              </a:rPr>
              <a:t>– heat is typically in different geologic locations than oil &amp; gas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latin typeface="Century Gothic"/>
              </a:rPr>
              <a:t>You </a:t>
            </a:r>
            <a:r>
              <a:rPr lang="en-US" sz="2000" b="1" i="1" dirty="0">
                <a:solidFill>
                  <a:schemeClr val="tx1"/>
                </a:solidFill>
                <a:latin typeface="Century Gothic"/>
              </a:rPr>
              <a:t>always</a:t>
            </a:r>
            <a:r>
              <a:rPr lang="en-US" sz="2000" b="1" dirty="0">
                <a:solidFill>
                  <a:schemeClr val="tx1"/>
                </a:solidFill>
                <a:latin typeface="Century Gothic"/>
              </a:rPr>
              <a:t> find heat.</a:t>
            </a:r>
            <a:r>
              <a:rPr lang="en-US" sz="2000" dirty="0">
                <a:solidFill>
                  <a:schemeClr val="tx1"/>
                </a:solidFill>
                <a:latin typeface="Century Gothic"/>
              </a:rPr>
              <a:t> But… how deep? How hot? How long will it last? Does it pencil?</a:t>
            </a:r>
            <a:endParaRPr lang="en-US" sz="2000" b="1" dirty="0">
              <a:solidFill>
                <a:schemeClr val="tx1"/>
              </a:solidFill>
              <a:latin typeface="Century Gothic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</a:rPr>
              <a:t>Heat can recharge over time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</a:rPr>
              <a:t>Drilling is the easy part – </a:t>
            </a:r>
            <a:r>
              <a:rPr lang="en-US" sz="2000" dirty="0">
                <a:solidFill>
                  <a:schemeClr val="tx1"/>
                </a:solidFill>
              </a:rPr>
              <a:t>then you’re building a power plant, transmission lines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</a:rPr>
              <a:t>Connecting the “product” to market </a:t>
            </a:r>
            <a:r>
              <a:rPr lang="en-US" sz="2000" dirty="0">
                <a:solidFill>
                  <a:schemeClr val="tx1"/>
                </a:solidFill>
              </a:rPr>
              <a:t>– power purchase agreements, interconnection queues.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latin typeface="Century Gothic"/>
              </a:rPr>
              <a:t>Different type of customer </a:t>
            </a:r>
            <a:r>
              <a:rPr lang="en-US" sz="2000" dirty="0">
                <a:solidFill>
                  <a:schemeClr val="tx1"/>
                </a:solidFill>
                <a:latin typeface="Century Gothic"/>
              </a:rPr>
              <a:t>– you’re connected to them 24/7.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latin typeface="Century Gothic"/>
              </a:rPr>
              <a:t>More complex </a:t>
            </a:r>
            <a:r>
              <a:rPr lang="en-US" sz="2000" dirty="0">
                <a:solidFill>
                  <a:schemeClr val="tx1"/>
                </a:solidFill>
                <a:latin typeface="Century Gothic"/>
              </a:rPr>
              <a:t>to shut down pumping and also to resume 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latin typeface="Century Gothic"/>
              </a:rPr>
              <a:t>Fixed price </a:t>
            </a:r>
            <a:r>
              <a:rPr lang="en-US" sz="2000" dirty="0">
                <a:solidFill>
                  <a:schemeClr val="tx1"/>
                </a:solidFill>
                <a:latin typeface="Century Gothic"/>
              </a:rPr>
              <a:t>for your “product”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latin typeface="Century Gothic"/>
              </a:rPr>
              <a:t>Duration</a:t>
            </a:r>
            <a:r>
              <a:rPr lang="en-US" sz="2000" dirty="0">
                <a:solidFill>
                  <a:schemeClr val="tx1"/>
                </a:solidFill>
                <a:latin typeface="Century Gothic"/>
              </a:rPr>
              <a:t> of asset – 20, 30, 50, 80 years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D654544F-DB72-D60C-B672-8F2930F70F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2609" y="6211367"/>
            <a:ext cx="10119362" cy="267623"/>
          </a:xfrm>
        </p:spPr>
        <p:txBody>
          <a:bodyPr/>
          <a:lstStyle/>
          <a:p>
            <a:r>
              <a:rPr lang="en-US" dirty="0"/>
              <a:t>Geothermal Development and Deployment |  </a:t>
            </a:r>
            <a:fld id="{18FD47A2-EF8B-0240-AD90-9B51A2DFE8C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93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3E8BB-BC20-8EB5-2A51-CE7274493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0">
            <a:extLst>
              <a:ext uri="{FF2B5EF4-FFF2-40B4-BE49-F238E27FC236}">
                <a16:creationId xmlns:a16="http://schemas.microsoft.com/office/drawing/2014/main" id="{4884F269-C6B3-4DC3-64BF-426B614C752B}"/>
              </a:ext>
            </a:extLst>
          </p:cNvPr>
          <p:cNvSpPr txBox="1">
            <a:spLocks/>
          </p:cNvSpPr>
          <p:nvPr/>
        </p:nvSpPr>
        <p:spPr>
          <a:xfrm>
            <a:off x="96494" y="0"/>
            <a:ext cx="10971213" cy="695325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1381125" algn="l"/>
              </a:tabLst>
            </a:pP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If it’s so great, why isn’t geothermal ubiquitous right now?</a:t>
            </a:r>
          </a:p>
        </p:txBody>
      </p:sp>
      <p:sp>
        <p:nvSpPr>
          <p:cNvPr id="7" name="Octagon 6">
            <a:extLst>
              <a:ext uri="{FF2B5EF4-FFF2-40B4-BE49-F238E27FC236}">
                <a16:creationId xmlns:a16="http://schemas.microsoft.com/office/drawing/2014/main" id="{F21F4902-C3A8-4620-5185-68B3654314C9}"/>
              </a:ext>
            </a:extLst>
          </p:cNvPr>
          <p:cNvSpPr/>
          <p:nvPr/>
        </p:nvSpPr>
        <p:spPr bwMode="auto">
          <a:xfrm>
            <a:off x="360942" y="950494"/>
            <a:ext cx="2237874" cy="2237874"/>
          </a:xfrm>
          <a:prstGeom prst="octagon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ctagon 9">
            <a:extLst>
              <a:ext uri="{FF2B5EF4-FFF2-40B4-BE49-F238E27FC236}">
                <a16:creationId xmlns:a16="http://schemas.microsoft.com/office/drawing/2014/main" id="{61BB08D7-FA4A-8BA6-62D4-556BD6A72AD3}"/>
              </a:ext>
            </a:extLst>
          </p:cNvPr>
          <p:cNvSpPr/>
          <p:nvPr/>
        </p:nvSpPr>
        <p:spPr bwMode="auto">
          <a:xfrm>
            <a:off x="3449042" y="950494"/>
            <a:ext cx="2237874" cy="2237874"/>
          </a:xfrm>
          <a:prstGeom prst="octagon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6777BC-E2E2-F3B1-2C74-4A92E2E8A41E}"/>
              </a:ext>
            </a:extLst>
          </p:cNvPr>
          <p:cNvSpPr txBox="1"/>
          <p:nvPr/>
        </p:nvSpPr>
        <p:spPr>
          <a:xfrm>
            <a:off x="360942" y="1449102"/>
            <a:ext cx="22378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High upfront risk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Unknown subsurface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Octagon 13">
            <a:extLst>
              <a:ext uri="{FF2B5EF4-FFF2-40B4-BE49-F238E27FC236}">
                <a16:creationId xmlns:a16="http://schemas.microsoft.com/office/drawing/2014/main" id="{6A3BE50F-1467-2AB7-308E-0271DC43C3E9}"/>
              </a:ext>
            </a:extLst>
          </p:cNvPr>
          <p:cNvSpPr/>
          <p:nvPr/>
        </p:nvSpPr>
        <p:spPr bwMode="auto">
          <a:xfrm>
            <a:off x="6573236" y="900127"/>
            <a:ext cx="2237874" cy="2237874"/>
          </a:xfrm>
          <a:prstGeom prst="octagon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7C1722-47F9-687B-92E2-F0133878483A}"/>
              </a:ext>
            </a:extLst>
          </p:cNvPr>
          <p:cNvSpPr txBox="1"/>
          <p:nvPr/>
        </p:nvSpPr>
        <p:spPr>
          <a:xfrm>
            <a:off x="6573236" y="1318084"/>
            <a:ext cx="2237874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Transmission uncertainty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Timelines</a:t>
            </a:r>
            <a:r>
              <a:rPr lang="en-US" sz="2000">
                <a:solidFill>
                  <a:schemeClr val="bg1"/>
                </a:solidFill>
                <a:latin typeface="Arial"/>
                <a:cs typeface="Arial"/>
              </a:rPr>
              <a:t>, </a:t>
            </a:r>
          </a:p>
          <a:p>
            <a:pPr algn="ctr"/>
            <a:r>
              <a:rPr lang="en-US" sz="2000">
                <a:solidFill>
                  <a:schemeClr val="bg1"/>
                </a:solidFill>
                <a:latin typeface="Arial"/>
                <a:cs typeface="Arial"/>
              </a:rPr>
              <a:t>permits &amp; 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queue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9" name="Action Button: Go Forward or Next 1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9E1EC9E-AA1C-D25C-91BB-775AF209882F}"/>
              </a:ext>
            </a:extLst>
          </p:cNvPr>
          <p:cNvSpPr/>
          <p:nvPr/>
        </p:nvSpPr>
        <p:spPr bwMode="auto">
          <a:xfrm>
            <a:off x="264689" y="3661555"/>
            <a:ext cx="2572464" cy="1747343"/>
          </a:xfrm>
          <a:prstGeom prst="actionButtonForwardNext">
            <a:avLst/>
          </a:prstGeom>
          <a:solidFill>
            <a:srgbClr val="00B050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B127D3-F4C4-C1B5-6975-58AC22F92CBE}"/>
              </a:ext>
            </a:extLst>
          </p:cNvPr>
          <p:cNvSpPr txBox="1"/>
          <p:nvPr/>
        </p:nvSpPr>
        <p:spPr>
          <a:xfrm>
            <a:off x="3461078" y="1425038"/>
            <a:ext cx="22378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High upfront capital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Exploration and drilling now expensive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7313B8-CDB8-A5E6-137F-BFB7AFCD6989}"/>
              </a:ext>
            </a:extLst>
          </p:cNvPr>
          <p:cNvSpPr txBox="1"/>
          <p:nvPr/>
        </p:nvSpPr>
        <p:spPr>
          <a:xfrm>
            <a:off x="264688" y="3661555"/>
            <a:ext cx="30686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Digitize existing data.</a:t>
            </a:r>
          </a:p>
          <a:p>
            <a:r>
              <a:rPr lang="en-US" b="1" dirty="0">
                <a:solidFill>
                  <a:schemeClr val="bg1"/>
                </a:solidFill>
              </a:rPr>
              <a:t>Incentivize exploration.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Octagon 22">
            <a:extLst>
              <a:ext uri="{FF2B5EF4-FFF2-40B4-BE49-F238E27FC236}">
                <a16:creationId xmlns:a16="http://schemas.microsoft.com/office/drawing/2014/main" id="{E81551E5-41A2-BAD7-5C53-C201F5D67EA9}"/>
              </a:ext>
            </a:extLst>
          </p:cNvPr>
          <p:cNvSpPr/>
          <p:nvPr/>
        </p:nvSpPr>
        <p:spPr bwMode="auto">
          <a:xfrm>
            <a:off x="9685416" y="900127"/>
            <a:ext cx="2237874" cy="2237874"/>
          </a:xfrm>
          <a:prstGeom prst="octagon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60B7FBB-9AC2-DDAF-8BEC-05E569D4041F}"/>
              </a:ext>
            </a:extLst>
          </p:cNvPr>
          <p:cNvSpPr txBox="1"/>
          <p:nvPr/>
        </p:nvSpPr>
        <p:spPr>
          <a:xfrm>
            <a:off x="9685416" y="1318084"/>
            <a:ext cx="22378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Regulatory uncertainty</a:t>
            </a:r>
            <a:r>
              <a:rPr lang="en-US" sz="2000" dirty="0">
                <a:solidFill>
                  <a:schemeClr val="bg1"/>
                </a:solidFill>
              </a:rPr>
              <a:t> Heat ownership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Unclear permits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New tech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Action Button: Go Forward or Next 2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7A72830-6194-B32F-ABCD-9A6E3C738758}"/>
              </a:ext>
            </a:extLst>
          </p:cNvPr>
          <p:cNvSpPr/>
          <p:nvPr/>
        </p:nvSpPr>
        <p:spPr bwMode="auto">
          <a:xfrm>
            <a:off x="3333328" y="3678362"/>
            <a:ext cx="2572464" cy="1747343"/>
          </a:xfrm>
          <a:prstGeom prst="actionButtonForwardNext">
            <a:avLst/>
          </a:prstGeom>
          <a:solidFill>
            <a:srgbClr val="00B050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E290B5F-4415-B7C5-92EF-E15D5F2224C5}"/>
              </a:ext>
            </a:extLst>
          </p:cNvPr>
          <p:cNvSpPr txBox="1"/>
          <p:nvPr/>
        </p:nvSpPr>
        <p:spPr>
          <a:xfrm>
            <a:off x="3333328" y="3678362"/>
            <a:ext cx="2572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Loans, grants, </a:t>
            </a:r>
          </a:p>
          <a:p>
            <a:r>
              <a:rPr lang="en-US" b="1" dirty="0">
                <a:solidFill>
                  <a:schemeClr val="bg1"/>
                </a:solidFill>
              </a:rPr>
              <a:t>tax credits and more.</a:t>
            </a:r>
          </a:p>
          <a:p>
            <a:r>
              <a:rPr lang="en-US" b="1" dirty="0">
                <a:solidFill>
                  <a:schemeClr val="bg1"/>
                </a:solidFill>
              </a:rPr>
              <a:t>Aim to iterate.</a:t>
            </a:r>
          </a:p>
        </p:txBody>
      </p:sp>
      <p:sp>
        <p:nvSpPr>
          <p:cNvPr id="31" name="Action Button: Go Forward or Next 3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AD3D91D-9949-A3C9-DDA7-365ABAF0A785}"/>
              </a:ext>
            </a:extLst>
          </p:cNvPr>
          <p:cNvSpPr/>
          <p:nvPr/>
        </p:nvSpPr>
        <p:spPr bwMode="auto">
          <a:xfrm>
            <a:off x="6401967" y="3678362"/>
            <a:ext cx="2572464" cy="1747343"/>
          </a:xfrm>
          <a:prstGeom prst="actionButtonForwardNext">
            <a:avLst/>
          </a:prstGeom>
          <a:solidFill>
            <a:srgbClr val="00B050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181B4F9-5C19-FC98-CF50-DB9E7D084D3F}"/>
              </a:ext>
            </a:extLst>
          </p:cNvPr>
          <p:cNvSpPr txBox="1"/>
          <p:nvPr/>
        </p:nvSpPr>
        <p:spPr>
          <a:xfrm>
            <a:off x="6401967" y="3678362"/>
            <a:ext cx="2572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Build more.</a:t>
            </a:r>
          </a:p>
          <a:p>
            <a:r>
              <a:rPr lang="en-US" b="1" dirty="0">
                <a:solidFill>
                  <a:schemeClr val="bg1"/>
                </a:solidFill>
              </a:rPr>
              <a:t>Plan it, together.</a:t>
            </a:r>
          </a:p>
          <a:p>
            <a:r>
              <a:rPr lang="en-US" b="1" dirty="0">
                <a:solidFill>
                  <a:schemeClr val="bg1"/>
                </a:solidFill>
              </a:rPr>
              <a:t>Help finance it.</a:t>
            </a:r>
          </a:p>
        </p:txBody>
      </p:sp>
      <p:sp>
        <p:nvSpPr>
          <p:cNvPr id="35" name="Action Button: Go Forward or Next 3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DFFC6E4-89A3-48CF-CB38-DDC9AF016984}"/>
              </a:ext>
            </a:extLst>
          </p:cNvPr>
          <p:cNvSpPr/>
          <p:nvPr/>
        </p:nvSpPr>
        <p:spPr bwMode="auto">
          <a:xfrm>
            <a:off x="9470606" y="3678362"/>
            <a:ext cx="2572464" cy="1747343"/>
          </a:xfrm>
          <a:prstGeom prst="actionButtonForwardNext">
            <a:avLst/>
          </a:prstGeom>
          <a:solidFill>
            <a:srgbClr val="00B050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FCC1F70-CC29-3A66-C66A-52918C5340B1}"/>
              </a:ext>
            </a:extLst>
          </p:cNvPr>
          <p:cNvSpPr txBox="1"/>
          <p:nvPr/>
        </p:nvSpPr>
        <p:spPr>
          <a:xfrm>
            <a:off x="9470606" y="3678362"/>
            <a:ext cx="2572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Definitions.</a:t>
            </a:r>
          </a:p>
          <a:p>
            <a:r>
              <a:rPr lang="en-US" b="1" dirty="0">
                <a:solidFill>
                  <a:schemeClr val="bg1"/>
                </a:solidFill>
              </a:rPr>
              <a:t>Update statute.</a:t>
            </a:r>
          </a:p>
          <a:p>
            <a:r>
              <a:rPr lang="en-US" b="1" dirty="0">
                <a:solidFill>
                  <a:schemeClr val="bg1"/>
                </a:solidFill>
              </a:rPr>
              <a:t>Staff agencies.</a:t>
            </a:r>
          </a:p>
          <a:p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EEA1F71A-A6B9-E3F0-B402-40245E128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2609" y="6211367"/>
            <a:ext cx="10119362" cy="267623"/>
          </a:xfrm>
        </p:spPr>
        <p:txBody>
          <a:bodyPr/>
          <a:lstStyle/>
          <a:p>
            <a:r>
              <a:rPr lang="en-US" dirty="0"/>
              <a:t>Geothermal Development and Deployment |  </a:t>
            </a:r>
            <a:fld id="{18FD47A2-EF8B-0240-AD90-9B51A2DFE8C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60">
            <a:extLst>
              <a:ext uri="{FF2B5EF4-FFF2-40B4-BE49-F238E27FC236}">
                <a16:creationId xmlns:a16="http://schemas.microsoft.com/office/drawing/2014/main" id="{4B5BF4AE-B36F-73A5-BC45-048C2F270077}"/>
              </a:ext>
            </a:extLst>
          </p:cNvPr>
          <p:cNvSpPr txBox="1">
            <a:spLocks/>
          </p:cNvSpPr>
          <p:nvPr/>
        </p:nvSpPr>
        <p:spPr>
          <a:xfrm>
            <a:off x="2110853" y="5601596"/>
            <a:ext cx="10971213" cy="695325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1381125" algn="l"/>
              </a:tabLst>
            </a:pPr>
            <a:r>
              <a:rPr 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So it may be more common soon – and is getting cheaper.</a:t>
            </a:r>
          </a:p>
        </p:txBody>
      </p:sp>
    </p:spTree>
    <p:extLst>
      <p:ext uri="{BB962C8B-B14F-4D97-AF65-F5344CB8AC3E}">
        <p14:creationId xmlns:p14="http://schemas.microsoft.com/office/powerpoint/2010/main" val="297563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2" grpId="0"/>
      <p:bldP spid="14" grpId="0" animBg="1"/>
      <p:bldP spid="16" grpId="0" build="allAtOnce"/>
      <p:bldP spid="19" grpId="0" animBg="1"/>
      <p:bldP spid="8" grpId="0" build="allAtOnce"/>
      <p:bldP spid="23" grpId="0" animBg="1"/>
      <p:bldP spid="25" grpId="0" build="allAtOnce"/>
      <p:bldP spid="27" grpId="0" animBg="1"/>
      <p:bldP spid="29" grpId="0"/>
      <p:bldP spid="31" grpId="0" animBg="1"/>
      <p:bldP spid="33" grpId="0"/>
      <p:bldP spid="35" grpId="0" animBg="1"/>
      <p:bldP spid="37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peaker 2 Name, Title, Email">
            <a:extLst>
              <a:ext uri="{FF2B5EF4-FFF2-40B4-BE49-F238E27FC236}">
                <a16:creationId xmlns:a16="http://schemas.microsoft.com/office/drawing/2014/main" id="{1336AA40-B505-5842-A445-23426AA8F4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60293" y="4508988"/>
            <a:ext cx="4250706" cy="1072884"/>
          </a:xfrm>
        </p:spPr>
        <p:txBody>
          <a:bodyPr/>
          <a:lstStyle/>
          <a:p>
            <a:r>
              <a:rPr lang="en-US" sz="1800" dirty="0"/>
              <a:t>Rebecca Puck Stair</a:t>
            </a:r>
          </a:p>
          <a:p>
            <a:r>
              <a:rPr lang="en-US" sz="1800" dirty="0"/>
              <a:t>Director, ECAM</a:t>
            </a:r>
          </a:p>
          <a:p>
            <a:r>
              <a:rPr lang="en-US" sz="1800" dirty="0"/>
              <a:t>Rebecca.stair@emnrd.nm.gov</a:t>
            </a:r>
          </a:p>
        </p:txBody>
      </p:sp>
      <p:sp>
        <p:nvSpPr>
          <p:cNvPr id="13" name="Speaker 2 Name, Title, Email">
            <a:extLst>
              <a:ext uri="{FF2B5EF4-FFF2-40B4-BE49-F238E27FC236}">
                <a16:creationId xmlns:a16="http://schemas.microsoft.com/office/drawing/2014/main" id="{1D996FA6-F16F-5628-6926-4C5A1A79632A}"/>
              </a:ext>
            </a:extLst>
          </p:cNvPr>
          <p:cNvSpPr txBox="1">
            <a:spLocks/>
          </p:cNvSpPr>
          <p:nvPr/>
        </p:nvSpPr>
        <p:spPr>
          <a:xfrm>
            <a:off x="1745881" y="924688"/>
            <a:ext cx="8879530" cy="1219905"/>
          </a:xfrm>
          <a:prstGeom prst="rect">
            <a:avLst/>
          </a:prstGeom>
        </p:spPr>
        <p:txBody>
          <a:bodyPr lIns="0" rIns="0" anchor="t" anchorCtr="0"/>
          <a:lstStyle>
            <a:lvl1pPr marL="0" indent="0" algn="l" rtl="0" eaLnBrk="0" fontAlgn="base" hangingPunc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200" b="0" i="0">
                <a:solidFill>
                  <a:srgbClr val="595959"/>
                </a:solidFill>
                <a:latin typeface="Arial Nova" panose="020B05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6000" b="1" kern="0" dirty="0"/>
              <a:t>CleanEnergy.nm.gov</a:t>
            </a:r>
          </a:p>
        </p:txBody>
      </p:sp>
      <p:pic>
        <p:nvPicPr>
          <p:cNvPr id="5" name="Picture 4" descr="A logo of a company&#10;&#10;Description automatically generated">
            <a:extLst>
              <a:ext uri="{FF2B5EF4-FFF2-40B4-BE49-F238E27FC236}">
                <a16:creationId xmlns:a16="http://schemas.microsoft.com/office/drawing/2014/main" id="{EF2B0053-BA00-607C-02AC-929DD51011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293" y="2795796"/>
            <a:ext cx="2719365" cy="106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265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A46D2D72-1E75-B3D8-BBC9-0A6A9941F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2537" t="54550" r="58039" b="29464"/>
          <a:stretch/>
        </p:blipFill>
        <p:spPr>
          <a:xfrm>
            <a:off x="3439843" y="870053"/>
            <a:ext cx="5173784" cy="581247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13224FE6-2A26-1BB1-F259-12E129CC2768}"/>
              </a:ext>
            </a:extLst>
          </p:cNvPr>
          <p:cNvGrpSpPr/>
          <p:nvPr/>
        </p:nvGrpSpPr>
        <p:grpSpPr>
          <a:xfrm>
            <a:off x="9322788" y="2294866"/>
            <a:ext cx="2540236" cy="3059257"/>
            <a:chOff x="9737014" y="1956226"/>
            <a:chExt cx="2756546" cy="3059257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C9A50020-6D04-3743-EDF3-3C3291CFA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79792" t="56275" r="18175" b="34703"/>
            <a:stretch/>
          </p:blipFill>
          <p:spPr>
            <a:xfrm>
              <a:off x="9737014" y="1956226"/>
              <a:ext cx="867634" cy="2323944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6A8D8D6-94B5-C921-E18E-7EC7AEF8A39A}"/>
                </a:ext>
              </a:extLst>
            </p:cNvPr>
            <p:cNvSpPr txBox="1"/>
            <p:nvPr/>
          </p:nvSpPr>
          <p:spPr>
            <a:xfrm>
              <a:off x="10431296" y="1956226"/>
              <a:ext cx="2062264" cy="2477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>
                  <a:latin typeface="Century Gothic" panose="020B0502020202020204" pitchFamily="34" charset="0"/>
                </a:rPr>
                <a:t>Most</a:t>
              </a:r>
            </a:p>
            <a:p>
              <a:endParaRPr lang="en-US" sz="1800" b="1" dirty="0">
                <a:latin typeface="Century Gothic" panose="020B0502020202020204" pitchFamily="34" charset="0"/>
              </a:endParaRPr>
            </a:p>
            <a:p>
              <a:endParaRPr lang="en-US" sz="1800" b="1" dirty="0">
                <a:latin typeface="Century Gothic" panose="020B0502020202020204" pitchFamily="34" charset="0"/>
              </a:endParaRPr>
            </a:p>
            <a:p>
              <a:endParaRPr lang="en-US" sz="1800" b="1" dirty="0">
                <a:latin typeface="Century Gothic" panose="020B0502020202020204" pitchFamily="34" charset="0"/>
              </a:endParaRPr>
            </a:p>
            <a:p>
              <a:r>
                <a:rPr lang="en-US" sz="1800" b="1" dirty="0">
                  <a:latin typeface="Century Gothic" panose="020B0502020202020204" pitchFamily="34" charset="0"/>
                </a:rPr>
                <a:t>Least</a:t>
              </a:r>
            </a:p>
            <a:p>
              <a:endParaRPr lang="en-US" sz="1100" b="1" dirty="0">
                <a:latin typeface="Century Gothic" panose="020B0502020202020204" pitchFamily="34" charset="0"/>
              </a:endParaRPr>
            </a:p>
            <a:p>
              <a:r>
                <a:rPr lang="en-US" sz="1800" b="1" dirty="0">
                  <a:latin typeface="Century Gothic" panose="020B0502020202020204" pitchFamily="34" charset="0"/>
                </a:rPr>
                <a:t>N/A</a:t>
              </a:r>
            </a:p>
            <a:p>
              <a:r>
                <a:rPr lang="en-US" sz="1800" b="1" dirty="0">
                  <a:latin typeface="Century Gothic" panose="020B0502020202020204" pitchFamily="34" charset="0"/>
                </a:rPr>
                <a:t>No data</a:t>
              </a:r>
            </a:p>
            <a:p>
              <a:endParaRPr lang="en-US" sz="1800" dirty="0">
                <a:latin typeface="Century Gothic" panose="020B0502020202020204" pitchFamily="34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D22DAE26-D0BB-1B68-A704-EE451CAA055E}"/>
                </a:ext>
              </a:extLst>
            </p:cNvPr>
            <p:cNvSpPr/>
            <p:nvPr/>
          </p:nvSpPr>
          <p:spPr>
            <a:xfrm>
              <a:off x="9986689" y="4369152"/>
              <a:ext cx="330740" cy="330741"/>
            </a:xfrm>
            <a:prstGeom prst="ellipse">
              <a:avLst/>
            </a:prstGeom>
            <a:solidFill>
              <a:srgbClr val="F2C623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entury Gothic" panose="020B0502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3DB0CBD-C3BC-63BC-EA15-7102EB5EA1C7}"/>
                </a:ext>
              </a:extLst>
            </p:cNvPr>
            <p:cNvSpPr txBox="1"/>
            <p:nvPr/>
          </p:nvSpPr>
          <p:spPr>
            <a:xfrm>
              <a:off x="10431292" y="4369152"/>
              <a:ext cx="19360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>
                  <a:latin typeface="Century Gothic" panose="020B0502020202020204" pitchFamily="34" charset="0"/>
                </a:rPr>
                <a:t>Hydrothermal</a:t>
              </a:r>
            </a:p>
            <a:p>
              <a:r>
                <a:rPr lang="en-US" sz="1800" b="1" dirty="0">
                  <a:latin typeface="Century Gothic" panose="020B0502020202020204" pitchFamily="34" charset="0"/>
                </a:rPr>
                <a:t>Site (≥ 90º C)</a:t>
              </a:r>
            </a:p>
          </p:txBody>
        </p:sp>
      </p:grpSp>
      <p:sp>
        <p:nvSpPr>
          <p:cNvPr id="38" name="Freeform 493">
            <a:extLst>
              <a:ext uri="{FF2B5EF4-FFF2-40B4-BE49-F238E27FC236}">
                <a16:creationId xmlns:a16="http://schemas.microsoft.com/office/drawing/2014/main" id="{01945004-69D2-B1DD-9BC1-528D4F08C5B6}"/>
              </a:ext>
            </a:extLst>
          </p:cNvPr>
          <p:cNvSpPr>
            <a:spLocks/>
          </p:cNvSpPr>
          <p:nvPr/>
        </p:nvSpPr>
        <p:spPr bwMode="auto">
          <a:xfrm>
            <a:off x="2801486" y="773029"/>
            <a:ext cx="51936" cy="34906"/>
          </a:xfrm>
          <a:custGeom>
            <a:avLst/>
            <a:gdLst>
              <a:gd name="T0" fmla="*/ 3 w 8"/>
              <a:gd name="T1" fmla="*/ 12 h 9"/>
              <a:gd name="T2" fmla="*/ 13 w 8"/>
              <a:gd name="T3" fmla="*/ 8 h 9"/>
              <a:gd name="T4" fmla="*/ 0 w 8"/>
              <a:gd name="T5" fmla="*/ 6 h 9"/>
              <a:gd name="T6" fmla="*/ 3 w 8"/>
              <a:gd name="T7" fmla="*/ 12 h 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" h="9">
                <a:moveTo>
                  <a:pt x="2" y="8"/>
                </a:moveTo>
                <a:cubicBezTo>
                  <a:pt x="3" y="9"/>
                  <a:pt x="7" y="5"/>
                  <a:pt x="8" y="5"/>
                </a:cubicBezTo>
                <a:cubicBezTo>
                  <a:pt x="8" y="0"/>
                  <a:pt x="2" y="4"/>
                  <a:pt x="0" y="4"/>
                </a:cubicBezTo>
                <a:cubicBezTo>
                  <a:pt x="2" y="5"/>
                  <a:pt x="3" y="6"/>
                  <a:pt x="2" y="8"/>
                </a:cubicBez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350">
            <a:solidFill>
              <a:srgbClr val="D5F8FF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9" name="Freeform 515">
            <a:extLst>
              <a:ext uri="{FF2B5EF4-FFF2-40B4-BE49-F238E27FC236}">
                <a16:creationId xmlns:a16="http://schemas.microsoft.com/office/drawing/2014/main" id="{7AF9AF2F-A0BD-B82F-BFCB-5C346088FA0B}"/>
              </a:ext>
            </a:extLst>
          </p:cNvPr>
          <p:cNvSpPr>
            <a:spLocks/>
          </p:cNvSpPr>
          <p:nvPr/>
        </p:nvSpPr>
        <p:spPr bwMode="auto">
          <a:xfrm>
            <a:off x="2712326" y="750590"/>
            <a:ext cx="45719" cy="7480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2">
                <a:moveTo>
                  <a:pt x="0" y="0"/>
                </a:moveTo>
                <a:cubicBezTo>
                  <a:pt x="1" y="2"/>
                  <a:pt x="1" y="2"/>
                  <a:pt x="0" y="0"/>
                </a:cubicBez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350">
            <a:solidFill>
              <a:srgbClr val="D5F8FF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40" name="Freeform 516">
            <a:extLst>
              <a:ext uri="{FF2B5EF4-FFF2-40B4-BE49-F238E27FC236}">
                <a16:creationId xmlns:a16="http://schemas.microsoft.com/office/drawing/2014/main" id="{64B6EB97-3C8D-F4F2-DC72-270AC99F7550}"/>
              </a:ext>
            </a:extLst>
          </p:cNvPr>
          <p:cNvSpPr>
            <a:spLocks/>
          </p:cNvSpPr>
          <p:nvPr/>
        </p:nvSpPr>
        <p:spPr bwMode="auto">
          <a:xfrm>
            <a:off x="2712326" y="750590"/>
            <a:ext cx="45719" cy="7480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2">
                <a:moveTo>
                  <a:pt x="0" y="0"/>
                </a:moveTo>
                <a:cubicBezTo>
                  <a:pt x="1" y="2"/>
                  <a:pt x="1" y="2"/>
                  <a:pt x="0" y="0"/>
                </a:cubicBez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6350" cap="flat">
            <a:solidFill>
              <a:srgbClr val="D5F8FF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43" name="Title 60">
            <a:extLst>
              <a:ext uri="{FF2B5EF4-FFF2-40B4-BE49-F238E27FC236}">
                <a16:creationId xmlns:a16="http://schemas.microsoft.com/office/drawing/2014/main" id="{90B31B50-F149-667B-E9DA-5B14FA738D37}"/>
              </a:ext>
            </a:extLst>
          </p:cNvPr>
          <p:cNvSpPr txBox="1">
            <a:spLocks/>
          </p:cNvSpPr>
          <p:nvPr/>
        </p:nvSpPr>
        <p:spPr>
          <a:xfrm>
            <a:off x="-58407" y="9850"/>
            <a:ext cx="10971213" cy="695325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381125" algn="l"/>
              </a:tabLst>
            </a:pPr>
            <a:r>
              <a:rPr lang="en-US" sz="33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Overlay: NM’s Geothermal Resources/Transmission Lines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8CEDEEF-AAFA-4C7A-EE35-803336AA4B66}"/>
              </a:ext>
            </a:extLst>
          </p:cNvPr>
          <p:cNvGrpSpPr/>
          <p:nvPr/>
        </p:nvGrpSpPr>
        <p:grpSpPr>
          <a:xfrm>
            <a:off x="227457" y="2521144"/>
            <a:ext cx="2537906" cy="1250840"/>
            <a:chOff x="227457" y="2521144"/>
            <a:chExt cx="2537906" cy="1250840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AEC5A2F-FDE1-B03A-7F8D-828B23743BE4}"/>
                </a:ext>
              </a:extLst>
            </p:cNvPr>
            <p:cNvSpPr txBox="1"/>
            <p:nvPr/>
          </p:nvSpPr>
          <p:spPr>
            <a:xfrm>
              <a:off x="227457" y="2521144"/>
              <a:ext cx="25032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Century Gothic" panose="020B0502020202020204" pitchFamily="34" charset="0"/>
                </a:rPr>
                <a:t>Transmission Lines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B684025-B389-C08C-D9A0-FF9A8BB1B658}"/>
                </a:ext>
              </a:extLst>
            </p:cNvPr>
            <p:cNvCxnSpPr/>
            <p:nvPr/>
          </p:nvCxnSpPr>
          <p:spPr>
            <a:xfrm>
              <a:off x="627247" y="3621905"/>
              <a:ext cx="603114" cy="0"/>
            </a:xfrm>
            <a:prstGeom prst="line">
              <a:avLst/>
            </a:prstGeom>
            <a:ln w="57150">
              <a:solidFill>
                <a:srgbClr val="EA8E3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BB0C464-688B-8973-E338-03A03919D7F5}"/>
                </a:ext>
              </a:extLst>
            </p:cNvPr>
            <p:cNvSpPr txBox="1"/>
            <p:nvPr/>
          </p:nvSpPr>
          <p:spPr>
            <a:xfrm>
              <a:off x="1207429" y="3433430"/>
              <a:ext cx="15579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Century Gothic" panose="020B0502020202020204" pitchFamily="34" charset="0"/>
                </a:rPr>
                <a:t>345 </a:t>
              </a:r>
              <a:r>
                <a:rPr lang="en-US" sz="1600" b="1" dirty="0" err="1">
                  <a:latin typeface="Century Gothic" panose="020B0502020202020204" pitchFamily="34" charset="0"/>
                </a:rPr>
                <a:t>Kv</a:t>
              </a:r>
              <a:endParaRPr lang="en-US" sz="1600" b="1" dirty="0">
                <a:latin typeface="Century Gothic" panose="020B0502020202020204" pitchFamily="34" charset="0"/>
              </a:endParaRP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A700F90-1FBC-7F99-DFA5-0A834A836654}"/>
                </a:ext>
              </a:extLst>
            </p:cNvPr>
            <p:cNvCxnSpPr/>
            <p:nvPr/>
          </p:nvCxnSpPr>
          <p:spPr>
            <a:xfrm>
              <a:off x="627247" y="3331018"/>
              <a:ext cx="603114" cy="0"/>
            </a:xfrm>
            <a:prstGeom prst="line">
              <a:avLst/>
            </a:prstGeom>
            <a:ln w="57150">
              <a:solidFill>
                <a:srgbClr val="A0599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C3F48EC-1CAD-D0CC-83AD-40C3E62299CF}"/>
                </a:ext>
              </a:extLst>
            </p:cNvPr>
            <p:cNvSpPr txBox="1"/>
            <p:nvPr/>
          </p:nvSpPr>
          <p:spPr>
            <a:xfrm>
              <a:off x="1207429" y="3161741"/>
              <a:ext cx="15579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Century Gothic" panose="020B0502020202020204" pitchFamily="34" charset="0"/>
                </a:rPr>
                <a:t>220-287 </a:t>
              </a:r>
              <a:r>
                <a:rPr lang="en-US" sz="1600" b="1" dirty="0" err="1">
                  <a:latin typeface="Century Gothic" panose="020B0502020202020204" pitchFamily="34" charset="0"/>
                </a:rPr>
                <a:t>Kv</a:t>
              </a:r>
              <a:endParaRPr lang="en-US" sz="1600" b="1" dirty="0">
                <a:latin typeface="Century Gothic" panose="020B0502020202020204" pitchFamily="34" charset="0"/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6A459BC-3754-A6E2-478C-012B71EAF02E}"/>
                </a:ext>
              </a:extLst>
            </p:cNvPr>
            <p:cNvCxnSpPr/>
            <p:nvPr/>
          </p:nvCxnSpPr>
          <p:spPr>
            <a:xfrm>
              <a:off x="627247" y="3056961"/>
              <a:ext cx="603114" cy="0"/>
            </a:xfrm>
            <a:prstGeom prst="line">
              <a:avLst/>
            </a:prstGeom>
            <a:ln w="57150">
              <a:solidFill>
                <a:srgbClr val="CC302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4C535CF-BD40-D2B7-1A56-DE138324F6E7}"/>
                </a:ext>
              </a:extLst>
            </p:cNvPr>
            <p:cNvSpPr txBox="1"/>
            <p:nvPr/>
          </p:nvSpPr>
          <p:spPr>
            <a:xfrm>
              <a:off x="1207429" y="2896304"/>
              <a:ext cx="15579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Century Gothic" panose="020B0502020202020204" pitchFamily="34" charset="0"/>
                </a:rPr>
                <a:t>100-161 </a:t>
              </a:r>
              <a:r>
                <a:rPr lang="en-US" sz="1600" b="1" dirty="0" err="1">
                  <a:latin typeface="Century Gothic" panose="020B0502020202020204" pitchFamily="34" charset="0"/>
                </a:rPr>
                <a:t>Kv</a:t>
              </a:r>
              <a:endParaRPr lang="en-US" sz="1600" b="1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68BA883C-747B-D962-8ED8-EB330AF908BB}"/>
              </a:ext>
            </a:extLst>
          </p:cNvPr>
          <p:cNvSpPr txBox="1"/>
          <p:nvPr/>
        </p:nvSpPr>
        <p:spPr>
          <a:xfrm>
            <a:off x="8814390" y="6219191"/>
            <a:ext cx="33457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Century Gothic" panose="020B0502020202020204" pitchFamily="34" charset="0"/>
              </a:rPr>
              <a:t>https://www.arcgis.com/apps/mapviewer/index.html?layers=d4090758322c4d32a4cd002ffaa0aa12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8C77B001-2466-730B-B274-42CD12E63A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2883" t="46867" r="48421" b="19754"/>
          <a:stretch>
            <a:fillRect/>
          </a:stretch>
        </p:blipFill>
        <p:spPr>
          <a:xfrm rot="351989">
            <a:off x="3742195" y="1257649"/>
            <a:ext cx="4484013" cy="560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83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8B6C161-EE29-34F3-8E4B-76A2D6ABD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genda slide 1">
            <a:extLst>
              <a:ext uri="{FF2B5EF4-FFF2-40B4-BE49-F238E27FC236}">
                <a16:creationId xmlns:a16="http://schemas.microsoft.com/office/drawing/2014/main" id="{2253A794-D7D1-C677-1DD4-F6A425EAA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481" y="878221"/>
            <a:ext cx="9465839" cy="487487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1	 Grants</a:t>
            </a:r>
            <a:br>
              <a:rPr lang="en-US" dirty="0">
                <a:solidFill>
                  <a:schemeClr val="accent5"/>
                </a:solidFill>
              </a:rPr>
            </a:br>
            <a:br>
              <a:rPr lang="en-US" dirty="0">
                <a:solidFill>
                  <a:schemeClr val="accent5"/>
                </a:solidFill>
              </a:rPr>
            </a:b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	 Loans</a:t>
            </a: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accent4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3	Outreach and education</a:t>
            </a:r>
            <a:br>
              <a:rPr lang="en-US" dirty="0">
                <a:solidFill>
                  <a:schemeClr val="accent4"/>
                </a:solidFill>
              </a:rPr>
            </a:br>
            <a:br>
              <a:rPr lang="en-US" dirty="0">
                <a:solidFill>
                  <a:schemeClr val="accent4"/>
                </a:solidFill>
              </a:rPr>
            </a:br>
            <a:r>
              <a:rPr lang="en-US" dirty="0">
                <a:solidFill>
                  <a:schemeClr val="accent4"/>
                </a:solidFill>
              </a:rPr>
              <a:t>4	Workforce</a:t>
            </a:r>
            <a:br>
              <a:rPr lang="en-US" dirty="0">
                <a:solidFill>
                  <a:schemeClr val="accent1"/>
                </a:solidFill>
              </a:rPr>
            </a:br>
            <a:br>
              <a:rPr lang="en-US" dirty="0">
                <a:solidFill>
                  <a:schemeClr val="accent4"/>
                </a:solidFill>
              </a:rPr>
            </a:br>
            <a:r>
              <a:rPr lang="en-US" dirty="0">
                <a:solidFill>
                  <a:schemeClr val="accent5"/>
                </a:solidFill>
              </a:rPr>
              <a:t>5	Permitting </a:t>
            </a:r>
            <a:br>
              <a:rPr lang="en-US" dirty="0">
                <a:solidFill>
                  <a:schemeClr val="accent5"/>
                </a:solidFill>
              </a:rPr>
            </a:br>
            <a:br>
              <a:rPr lang="en-US" dirty="0">
                <a:solidFill>
                  <a:schemeClr val="accent5"/>
                </a:solidFill>
              </a:rPr>
            </a:b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6	Policy &amp; Next Steps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sp>
        <p:nvSpPr>
          <p:cNvPr id="6" name="Footer and Slide Number">
            <a:extLst>
              <a:ext uri="{FF2B5EF4-FFF2-40B4-BE49-F238E27FC236}">
                <a16:creationId xmlns:a16="http://schemas.microsoft.com/office/drawing/2014/main" id="{CF6762F5-994A-781F-85E5-BEEB8BC816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2347" y="6287383"/>
            <a:ext cx="7393095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NM Energy Office Program Overview  |  </a:t>
            </a:r>
            <a:fld id="{18FD47A2-EF8B-0240-AD90-9B51A2DFE8C1}" type="slidenum">
              <a:rPr smtClean="0"/>
              <a:pPr/>
              <a:t>9</a:t>
            </a:fld>
            <a:endParaRPr dirty="0"/>
          </a:p>
        </p:txBody>
      </p:sp>
      <p:sp>
        <p:nvSpPr>
          <p:cNvPr id="7" name="Standard slide heading">
            <a:extLst>
              <a:ext uri="{FF2B5EF4-FFF2-40B4-BE49-F238E27FC236}">
                <a16:creationId xmlns:a16="http://schemas.microsoft.com/office/drawing/2014/main" id="{30845F31-9FF5-AC5D-9B11-497F4DBDB53F}"/>
              </a:ext>
            </a:extLst>
          </p:cNvPr>
          <p:cNvSpPr txBox="1">
            <a:spLocks/>
          </p:cNvSpPr>
          <p:nvPr/>
        </p:nvSpPr>
        <p:spPr>
          <a:xfrm>
            <a:off x="236280" y="240064"/>
            <a:ext cx="11369040" cy="765157"/>
          </a:xfrm>
          <a:prstGeom prst="rect">
            <a:avLst/>
          </a:prstGeom>
        </p:spPr>
        <p:txBody>
          <a:bodyPr lIns="0" rIns="0" anchor="t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i="0">
                <a:solidFill>
                  <a:srgbClr val="174786"/>
                </a:solidFill>
                <a:latin typeface="Century Gothic" panose="020B0502020202020204" pitchFamily="34" charset="0"/>
                <a:ea typeface="+mj-ea"/>
                <a:cs typeface="Arial Narrow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chemeClr val="tx2"/>
                </a:solidFill>
              </a:rPr>
              <a:t>ECAM Geothermal Programs</a:t>
            </a:r>
            <a:endParaRPr lang="en-US" kern="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99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ndard slide heading">
            <a:extLst>
              <a:ext uri="{FF2B5EF4-FFF2-40B4-BE49-F238E27FC236}">
                <a16:creationId xmlns:a16="http://schemas.microsoft.com/office/drawing/2014/main" id="{F68FFE69-3BEE-DA08-5C37-DEA5605A3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40771"/>
            <a:ext cx="11369040" cy="76515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Geothermal Grants</a:t>
            </a:r>
          </a:p>
        </p:txBody>
      </p:sp>
      <p:sp>
        <p:nvSpPr>
          <p:cNvPr id="9" name="Footer and Slide Number">
            <a:extLst>
              <a:ext uri="{FF2B5EF4-FFF2-40B4-BE49-F238E27FC236}">
                <a16:creationId xmlns:a16="http://schemas.microsoft.com/office/drawing/2014/main" id="{EA66C95A-D0B4-CCFC-3FC3-60242E82DE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2347" y="6287383"/>
            <a:ext cx="7393095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NM Energy Office Program Overview |  </a:t>
            </a:r>
            <a:fld id="{18FD47A2-EF8B-0240-AD90-9B51A2DFE8C1}" type="slidenum">
              <a:rPr smtClean="0"/>
              <a:pPr/>
              <a:t>10</a:t>
            </a:fld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239664-5E22-C5EB-AA69-97EE93E16AAA}"/>
              </a:ext>
            </a:extLst>
          </p:cNvPr>
          <p:cNvSpPr txBox="1"/>
          <p:nvPr/>
        </p:nvSpPr>
        <p:spPr>
          <a:xfrm>
            <a:off x="514499" y="1204655"/>
            <a:ext cx="1033553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Funds “to advance geothermal projects.” </a:t>
            </a:r>
          </a:p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~ $20m</a:t>
            </a:r>
          </a:p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Four initial awards</a:t>
            </a: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, to focus on different regions of the state: 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	UNM – Albuquerque metro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	NMSU – Las Cruces region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	Jicarilla – Jicarilla Apache Reservation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	NM Tech – Socorro region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	</a:t>
            </a:r>
          </a:p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Phases of study and go/no-go steps:</a:t>
            </a:r>
          </a:p>
          <a:p>
            <a:pPr marL="457200" indent="-457200">
              <a:lnSpc>
                <a:spcPct val="100000"/>
              </a:lnSpc>
              <a:buAutoNum type="arabicParenR"/>
            </a:pP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Tabletop data analysis (subsurface, grid, surface permissions, </a:t>
            </a:r>
            <a:r>
              <a:rPr lang="en-US" sz="2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etc</a:t>
            </a: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)</a:t>
            </a:r>
          </a:p>
          <a:p>
            <a:pPr marL="457200" indent="-457200">
              <a:lnSpc>
                <a:spcPct val="100000"/>
              </a:lnSpc>
              <a:buAutoNum type="arabicParenR"/>
            </a:pP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Noninvasive field tests (</a:t>
            </a:r>
            <a:r>
              <a:rPr lang="en-US" sz="2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magnetotelluric</a:t>
            </a: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 studies; gravity studies)</a:t>
            </a:r>
          </a:p>
          <a:p>
            <a:pPr marL="457200" indent="-457200">
              <a:lnSpc>
                <a:spcPct val="100000"/>
              </a:lnSpc>
              <a:buAutoNum type="arabicParenR"/>
            </a:pP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Invasive field tests (skinny wells to check temperature gradient and subsurface, </a:t>
            </a:r>
            <a:r>
              <a:rPr lang="en-US" sz="20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etc</a:t>
            </a: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)</a:t>
            </a:r>
          </a:p>
          <a:p>
            <a:pPr marL="457200" indent="-457200">
              <a:lnSpc>
                <a:spcPct val="100000"/>
              </a:lnSpc>
              <a:buAutoNum type="arabicParenR"/>
            </a:pPr>
            <a:r>
              <a:rPr lang="en-US" sz="2000" dirty="0">
                <a:solidFill>
                  <a:srgbClr val="000000"/>
                </a:solidFill>
                <a:latin typeface="Century Gothic" panose="020B0502020202020204" pitchFamily="34" charset="0"/>
              </a:rPr>
              <a:t>Production well</a:t>
            </a:r>
          </a:p>
          <a:p>
            <a:pPr marL="457200" indent="-457200">
              <a:lnSpc>
                <a:spcPct val="100000"/>
              </a:lnSpc>
              <a:buAutoNum type="arabicParenR"/>
            </a:pPr>
            <a:endParaRPr lang="en-US" sz="20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20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62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ndard slide heading">
            <a:extLst>
              <a:ext uri="{FF2B5EF4-FFF2-40B4-BE49-F238E27FC236}">
                <a16:creationId xmlns:a16="http://schemas.microsoft.com/office/drawing/2014/main" id="{A87F2D44-C88A-E2D9-BA21-94ED79975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40771"/>
            <a:ext cx="11369040" cy="765157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Geothermal Loans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DC0F5ECE-591D-4840-0691-57AE4364D5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2137" y="919770"/>
            <a:ext cx="11369040" cy="4638522"/>
          </a:xfrm>
        </p:spPr>
        <p:txBody>
          <a:bodyPr/>
          <a:lstStyle/>
          <a:p>
            <a:pPr lvl="1">
              <a:lnSpc>
                <a:spcPct val="100000"/>
              </a:lnSpc>
            </a:pP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chemeClr val="tx2"/>
                </a:solidFill>
              </a:rPr>
              <a:t>Geothermal Projects Development Fund – Loans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Loans to advance geothermal projects (current focus is exploration backstop)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$2.5m in state seed money, and can receive outside dollars too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Who is eligible to receive funding from EMNRD: entities, tribes, universities, political subdivisions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Target availability: winter 2026</a:t>
            </a:r>
          </a:p>
          <a:p>
            <a:pPr marL="7937" lvl="1" indent="0">
              <a:lnSpc>
                <a:spcPct val="100000"/>
              </a:lnSpc>
              <a:buNone/>
            </a:pPr>
            <a:endParaRPr lang="en-US" sz="2000" dirty="0"/>
          </a:p>
        </p:txBody>
      </p:sp>
      <p:sp>
        <p:nvSpPr>
          <p:cNvPr id="9" name="Footer and Slide Number">
            <a:extLst>
              <a:ext uri="{FF2B5EF4-FFF2-40B4-BE49-F238E27FC236}">
                <a16:creationId xmlns:a16="http://schemas.microsoft.com/office/drawing/2014/main" id="{B6070F0C-85C9-9C97-0300-6E9C54C512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2347" y="6287383"/>
            <a:ext cx="7393095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NM Energy Office Program Overview |  </a:t>
            </a:r>
            <a:fld id="{18FD47A2-EF8B-0240-AD90-9B51A2DFE8C1}" type="slidenum">
              <a:rPr smtClean="0"/>
              <a:pPr/>
              <a:t>11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237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71B4019-4A1C-692F-FBFC-3EB346E1D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ndard slide heading">
            <a:extLst>
              <a:ext uri="{FF2B5EF4-FFF2-40B4-BE49-F238E27FC236}">
                <a16:creationId xmlns:a16="http://schemas.microsoft.com/office/drawing/2014/main" id="{D91161F9-D21A-8545-7114-94E0C218A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40771"/>
            <a:ext cx="11369040" cy="765157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Geothermal Outreach and Education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9" name="Footer and Slide Number">
            <a:extLst>
              <a:ext uri="{FF2B5EF4-FFF2-40B4-BE49-F238E27FC236}">
                <a16:creationId xmlns:a16="http://schemas.microsoft.com/office/drawing/2014/main" id="{899BACA1-DB7E-C0DB-6150-A48AE2783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2347" y="6287383"/>
            <a:ext cx="7393095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NM Energy Office Program Overview |  </a:t>
            </a:r>
            <a:fld id="{18FD47A2-EF8B-0240-AD90-9B51A2DFE8C1}" type="slidenum">
              <a:rPr smtClean="0"/>
              <a:pPr/>
              <a:t>12</a:t>
            </a:fld>
            <a:endParaRPr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27E29835-9DDB-3836-F174-E163953F6A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2137" y="919770"/>
            <a:ext cx="11369040" cy="380939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chemeClr val="tx2"/>
                </a:solidFill>
              </a:rPr>
              <a:t>“Geothermal 101” road show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Educational workshop presented to local officials, county commissioners, environmental groups, neighbors, unions, </a:t>
            </a:r>
            <a:r>
              <a:rPr lang="en-US" sz="2000" dirty="0" err="1"/>
              <a:t>etc</a:t>
            </a: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en-US" sz="2000" dirty="0"/>
              <a:t>Goals: </a:t>
            </a:r>
          </a:p>
          <a:p>
            <a:pPr lvl="2">
              <a:lnSpc>
                <a:spcPct val="100000"/>
              </a:lnSpc>
            </a:pPr>
            <a:r>
              <a:rPr lang="en-US" sz="2000" dirty="0"/>
              <a:t>Present neutral fact-based information</a:t>
            </a:r>
          </a:p>
          <a:p>
            <a:pPr lvl="2">
              <a:lnSpc>
                <a:spcPct val="100000"/>
              </a:lnSpc>
            </a:pPr>
            <a:r>
              <a:rPr lang="en-US" sz="2000" dirty="0"/>
              <a:t>Lay out pros, cons and lessons learned elsewhere</a:t>
            </a:r>
          </a:p>
          <a:p>
            <a:pPr lvl="2">
              <a:lnSpc>
                <a:spcPct val="100000"/>
              </a:lnSpc>
            </a:pPr>
            <a:r>
              <a:rPr lang="en-US" sz="2000" dirty="0"/>
              <a:t>Before a geothermal project arrives in the area</a:t>
            </a:r>
          </a:p>
          <a:p>
            <a:pPr lvl="2">
              <a:lnSpc>
                <a:spcPct val="100000"/>
              </a:lnSpc>
            </a:pPr>
            <a:r>
              <a:rPr lang="en-US" sz="2000" dirty="0"/>
              <a:t>Open a line of communication between ECAM regulators and local officials, environmental groups, Office of State Engineer, </a:t>
            </a:r>
            <a:r>
              <a:rPr lang="en-US" sz="2000" dirty="0" err="1"/>
              <a:t>etc</a:t>
            </a: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en-US" sz="2000" dirty="0"/>
              <a:t>Starting with 3 – 5 locations around the state; hope to expand to all 33 counties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Tribal content too</a:t>
            </a:r>
          </a:p>
        </p:txBody>
      </p:sp>
    </p:spTree>
    <p:extLst>
      <p:ext uri="{BB962C8B-B14F-4D97-AF65-F5344CB8AC3E}">
        <p14:creationId xmlns:p14="http://schemas.microsoft.com/office/powerpoint/2010/main" val="343269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7D7E3A7-BF8C-25BA-78F5-22D550C92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ndard slide heading">
            <a:extLst>
              <a:ext uri="{FF2B5EF4-FFF2-40B4-BE49-F238E27FC236}">
                <a16:creationId xmlns:a16="http://schemas.microsoft.com/office/drawing/2014/main" id="{055421A6-0DAA-0368-0EB5-FA7B3223C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40771"/>
            <a:ext cx="11369040" cy="765157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Geothermal Workforce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C6F893A2-B3FD-D38C-F2B7-69BC5B5B6B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6400" y="1095983"/>
            <a:ext cx="11369040" cy="338711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chemeClr val="tx2"/>
                </a:solidFill>
              </a:rPr>
              <a:t>Workforce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ECAM’s geothermal staff and ECAM’s workforce staff are collaborating with DWS and JTIP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Presented at monthly Workforce Alliance For Green Energy (WAGE) working group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NM Tech geothermal certificate</a:t>
            </a:r>
          </a:p>
        </p:txBody>
      </p:sp>
      <p:sp>
        <p:nvSpPr>
          <p:cNvPr id="9" name="Footer and Slide Number">
            <a:extLst>
              <a:ext uri="{FF2B5EF4-FFF2-40B4-BE49-F238E27FC236}">
                <a16:creationId xmlns:a16="http://schemas.microsoft.com/office/drawing/2014/main" id="{E89C127D-C696-4F5C-B849-57F8472EF0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2347" y="6287383"/>
            <a:ext cx="7393095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NM Energy Office Program Overview |  </a:t>
            </a:r>
            <a:fld id="{18FD47A2-EF8B-0240-AD90-9B51A2DFE8C1}" type="slidenum">
              <a:rPr smtClean="0"/>
              <a:pPr/>
              <a:t>13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9346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ABD664-2AA6-EBBE-4044-0B784FBFC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ndard slide heading">
            <a:extLst>
              <a:ext uri="{FF2B5EF4-FFF2-40B4-BE49-F238E27FC236}">
                <a16:creationId xmlns:a16="http://schemas.microsoft.com/office/drawing/2014/main" id="{4F621089-105B-632A-609A-224923E0C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40771"/>
            <a:ext cx="11369040" cy="765157"/>
          </a:xfrm>
        </p:spPr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Geothermal Permitting</a:t>
            </a:r>
            <a:endParaRPr lang="en-US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A6EFAEA1-B114-0909-9064-B6AB0DABC9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9275" y="986255"/>
            <a:ext cx="11369040" cy="4638522"/>
          </a:xfrm>
        </p:spPr>
        <p:txBody>
          <a:bodyPr/>
          <a:lstStyle/>
          <a:p>
            <a:pPr marL="7937" lvl="1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chemeClr val="tx2"/>
                </a:solidFill>
              </a:rPr>
              <a:t>Goal: Fast, fair, safe permitting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Updating ECAM permitting rules. 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Estimated completion late fall 2026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New features balance new technologies with state reliability, and safety:</a:t>
            </a:r>
          </a:p>
          <a:p>
            <a:pPr lvl="2">
              <a:lnSpc>
                <a:spcPct val="100000"/>
              </a:lnSpc>
            </a:pPr>
            <a:r>
              <a:rPr lang="en-US" sz="2000" dirty="0"/>
              <a:t>Multiple different well categories; ability to roll over to a different category</a:t>
            </a:r>
          </a:p>
          <a:p>
            <a:pPr lvl="2">
              <a:lnSpc>
                <a:spcPct val="100000"/>
              </a:lnSpc>
            </a:pPr>
            <a:r>
              <a:rPr lang="en-US" sz="2000" dirty="0"/>
              <a:t>ECAM has power over pooling, protect developer’s sunk costs and the state’s heat resource</a:t>
            </a:r>
          </a:p>
          <a:p>
            <a:pPr lvl="2">
              <a:lnSpc>
                <a:spcPct val="100000"/>
              </a:lnSpc>
            </a:pP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en-US" sz="2000" dirty="0"/>
              <a:t>Smooth coordination across agencies like the State Land Office, Office of the State Engineer and EMNRD.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Building a permitting website with digital forms and process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Dedicated geothermal staff (but they are terms not perms)</a:t>
            </a:r>
          </a:p>
          <a:p>
            <a:pPr marL="7937" lvl="1" indent="0">
              <a:lnSpc>
                <a:spcPct val="100000"/>
              </a:lnSpc>
              <a:buNone/>
            </a:pPr>
            <a:endParaRPr lang="en-US" sz="2000" dirty="0">
              <a:solidFill>
                <a:schemeClr val="tx2"/>
              </a:solidFill>
            </a:endParaRPr>
          </a:p>
          <a:p>
            <a:pPr lvl="1">
              <a:lnSpc>
                <a:spcPct val="100000"/>
              </a:lnSpc>
            </a:pPr>
            <a:endParaRPr lang="en-US" sz="20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</a:pP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Footer and Slide Number">
            <a:extLst>
              <a:ext uri="{FF2B5EF4-FFF2-40B4-BE49-F238E27FC236}">
                <a16:creationId xmlns:a16="http://schemas.microsoft.com/office/drawing/2014/main" id="{02FD5187-DF91-5616-9F0F-71A174ABFC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2347" y="6287383"/>
            <a:ext cx="7393095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NM Energy Office Program Overview |  </a:t>
            </a:r>
            <a:fld id="{18FD47A2-EF8B-0240-AD90-9B51A2DFE8C1}" type="slidenum">
              <a:rPr smtClean="0"/>
              <a:pPr/>
              <a:t>14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999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F3BA6EE-115B-D731-59C4-71CFF2DF6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ndard slide heading">
            <a:extLst>
              <a:ext uri="{FF2B5EF4-FFF2-40B4-BE49-F238E27FC236}">
                <a16:creationId xmlns:a16="http://schemas.microsoft.com/office/drawing/2014/main" id="{31EC9DF9-22AA-1080-7894-BF3B92E28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40771"/>
            <a:ext cx="11369040" cy="765157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Geothermal Challenges, Solutions &amp; Next Steps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4FBB59E7-E183-E592-9AC7-ABE9572491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6560" y="987178"/>
            <a:ext cx="11369040" cy="4638522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dirty="0">
                <a:solidFill>
                  <a:schemeClr val="tx2"/>
                </a:solidFill>
              </a:rPr>
              <a:t>Upfront risk and upfront capital remains very high for developers (“valley of death”). </a:t>
            </a:r>
          </a:p>
          <a:p>
            <a:pPr marL="517525" lvl="1" indent="-285750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</a:rPr>
              <a:t>One solution: continue state investment in subsurface data (a la FORGE in Utah)</a:t>
            </a:r>
          </a:p>
          <a:p>
            <a:pPr marL="517525" lvl="1" indent="-285750">
              <a:lnSpc>
                <a:spcPct val="100000"/>
              </a:lnSpc>
            </a:pPr>
            <a:endParaRPr lang="en-US" sz="2000" dirty="0">
              <a:solidFill>
                <a:schemeClr val="tx2"/>
              </a:solidFill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dirty="0">
                <a:solidFill>
                  <a:schemeClr val="tx2"/>
                </a:solidFill>
              </a:rPr>
              <a:t>There’s a need to coordinate timing with the grid, especially on transmission buildout</a:t>
            </a:r>
          </a:p>
          <a:p>
            <a:pPr marL="517525" lvl="1" indent="-285750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</a:rPr>
              <a:t>One solution: update utility integrated resource plans annually, not every 3 years</a:t>
            </a:r>
          </a:p>
          <a:p>
            <a:pPr marL="517525" lvl="1" indent="-285750">
              <a:lnSpc>
                <a:spcPct val="100000"/>
              </a:lnSpc>
            </a:pPr>
            <a:endParaRPr lang="en-US" sz="2000" dirty="0">
              <a:solidFill>
                <a:schemeClr val="tx2"/>
              </a:solidFill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dirty="0">
                <a:solidFill>
                  <a:schemeClr val="tx2"/>
                </a:solidFill>
              </a:rPr>
              <a:t>Rapidly changing technology can outpace regulatory capacity</a:t>
            </a:r>
          </a:p>
          <a:p>
            <a:pPr marL="517525" lvl="1" indent="-285750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</a:rPr>
              <a:t>One solution: adequately staff ECAM’s geothermal office, including sufficient in-field inspectors</a:t>
            </a:r>
          </a:p>
          <a:p>
            <a:pPr marL="517525" lvl="1" indent="-285750">
              <a:lnSpc>
                <a:spcPct val="100000"/>
              </a:lnSpc>
            </a:pPr>
            <a:endParaRPr lang="en-US" sz="2000" dirty="0">
              <a:solidFill>
                <a:schemeClr val="tx2"/>
              </a:solidFill>
            </a:endParaRPr>
          </a:p>
          <a:p>
            <a:pPr marL="0" lvl="1" indent="0">
              <a:lnSpc>
                <a:spcPct val="100000"/>
              </a:lnSpc>
              <a:buNone/>
            </a:pPr>
            <a:r>
              <a:rPr lang="en-US" sz="2000" dirty="0">
                <a:solidFill>
                  <a:schemeClr val="tx2"/>
                </a:solidFill>
              </a:rPr>
              <a:t>4.    National and international supply chains, as well as competition with oilfield private market, are slowing deployment of ECAM dollars and raising prices. </a:t>
            </a:r>
          </a:p>
          <a:p>
            <a:pPr marL="517525" lvl="1" indent="-285750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</a:rPr>
              <a:t>One solution: extend ECAM’s authority to spend the $22.5m through FY28.</a:t>
            </a:r>
          </a:p>
        </p:txBody>
      </p:sp>
      <p:sp>
        <p:nvSpPr>
          <p:cNvPr id="9" name="Footer and Slide Number">
            <a:extLst>
              <a:ext uri="{FF2B5EF4-FFF2-40B4-BE49-F238E27FC236}">
                <a16:creationId xmlns:a16="http://schemas.microsoft.com/office/drawing/2014/main" id="{7B85F0C4-911A-8F4D-B942-60C1C7ADBD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2347" y="6287383"/>
            <a:ext cx="7393095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NM Energy Office Program Overview |  </a:t>
            </a:r>
            <a:fld id="{18FD47A2-EF8B-0240-AD90-9B51A2DFE8C1}" type="slidenum">
              <a:rPr smtClean="0"/>
              <a:pPr/>
              <a:t>15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1148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40F9702-94A7-5440-3027-C956C1FB1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ndard slide heading">
            <a:extLst>
              <a:ext uri="{FF2B5EF4-FFF2-40B4-BE49-F238E27FC236}">
                <a16:creationId xmlns:a16="http://schemas.microsoft.com/office/drawing/2014/main" id="{882D0096-4E69-DABD-D6AB-17ECA150E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40771"/>
            <a:ext cx="11369040" cy="765157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New Mexico support for geothermal –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Strong Customer Base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D1B227CF-F3FF-21D0-E21F-18920FECDC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6400" y="1095983"/>
            <a:ext cx="11369040" cy="4638522"/>
          </a:xfrm>
        </p:spPr>
        <p:txBody>
          <a:bodyPr/>
          <a:lstStyle/>
          <a:p>
            <a:pPr marL="7937" lvl="1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chemeClr val="tx2"/>
                </a:solidFill>
              </a:rPr>
              <a:t>Potential customers include: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</a:rPr>
              <a:t>Data centers, which are attracted to New Mexico’s geographically central location, with little to no incidence of natural disasters like hurricanes or earthquakes. </a:t>
            </a:r>
            <a:br>
              <a:rPr lang="en-US" sz="2000" dirty="0">
                <a:solidFill>
                  <a:schemeClr val="tx2"/>
                </a:solidFill>
              </a:rPr>
            </a:br>
            <a:endParaRPr lang="en-US" sz="2000" dirty="0">
              <a:solidFill>
                <a:schemeClr val="tx2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</a:rPr>
              <a:t>Four major military installations evaluating geothermal for energy security. </a:t>
            </a:r>
            <a:br>
              <a:rPr lang="en-US" sz="2000" dirty="0">
                <a:solidFill>
                  <a:schemeClr val="tx2"/>
                </a:solidFill>
              </a:rPr>
            </a:br>
            <a:endParaRPr lang="en-US" sz="2000" dirty="0">
              <a:solidFill>
                <a:schemeClr val="tx2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</a:rPr>
              <a:t>Intel, Boeing and Raytheon, which run major manufacturing facilities in geothermal basins. </a:t>
            </a:r>
            <a:br>
              <a:rPr lang="en-US" sz="2000" dirty="0">
                <a:solidFill>
                  <a:schemeClr val="tx2"/>
                </a:solidFill>
              </a:rPr>
            </a:br>
            <a:endParaRPr lang="en-US" sz="2000" dirty="0">
              <a:solidFill>
                <a:schemeClr val="tx2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</a:rPr>
              <a:t>The state’s IOUs, which are under a renewable portfolio standard to produce 100% of the state’s electricity carbon-free by 2045.</a:t>
            </a:r>
          </a:p>
          <a:p>
            <a:pPr lvl="1">
              <a:lnSpc>
                <a:spcPct val="100000"/>
              </a:lnSpc>
            </a:pP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9" name="Footer and Slide Number">
            <a:extLst>
              <a:ext uri="{FF2B5EF4-FFF2-40B4-BE49-F238E27FC236}">
                <a16:creationId xmlns:a16="http://schemas.microsoft.com/office/drawing/2014/main" id="{0902DFC9-7B1F-B2BF-D757-9E69CBD5FA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2347" y="6287383"/>
            <a:ext cx="7393095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NM Energy Office Program Overview |  </a:t>
            </a:r>
            <a:fld id="{18FD47A2-EF8B-0240-AD90-9B51A2DFE8C1}" type="slidenum">
              <a:rPr smtClean="0"/>
              <a:pPr/>
              <a:t>16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847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998226F-5AF5-5F44-BE91-7D9E005F7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ndard slide heading">
            <a:extLst>
              <a:ext uri="{FF2B5EF4-FFF2-40B4-BE49-F238E27FC236}">
                <a16:creationId xmlns:a16="http://schemas.microsoft.com/office/drawing/2014/main" id="{22E11AB8-47DC-BCDB-E567-4418B1DBF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40771"/>
            <a:ext cx="11369040" cy="765157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New Mexico support for geothermal – </a:t>
            </a:r>
            <a:r>
              <a:rPr lang="en-US" dirty="0">
                <a:solidFill>
                  <a:schemeClr val="accent2"/>
                </a:solidFill>
              </a:rPr>
              <a:t>World-Class Research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6ADEF95B-B2E0-DA99-27A0-688A0AED6F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6400" y="1095983"/>
            <a:ext cx="11369040" cy="4638522"/>
          </a:xfrm>
        </p:spPr>
        <p:txBody>
          <a:bodyPr/>
          <a:lstStyle/>
          <a:p>
            <a:pPr marL="7937" lvl="1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chemeClr val="tx2"/>
                </a:solidFill>
              </a:rPr>
              <a:t>New Mexico hosts major research institutions which have been exploring and experimenting with geothermal energy for decades</a:t>
            </a:r>
            <a:r>
              <a:rPr lang="en-US" sz="2000" dirty="0">
                <a:solidFill>
                  <a:schemeClr val="tx2"/>
                </a:solidFill>
              </a:rPr>
              <a:t>: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</a:rPr>
              <a:t>University of New Mexico</a:t>
            </a:r>
            <a:br>
              <a:rPr lang="en-US" sz="2000" dirty="0">
                <a:solidFill>
                  <a:schemeClr val="tx2"/>
                </a:solidFill>
              </a:rPr>
            </a:br>
            <a:endParaRPr lang="en-US" sz="2000" dirty="0">
              <a:solidFill>
                <a:schemeClr val="tx2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</a:rPr>
              <a:t>New Mexico State University</a:t>
            </a:r>
            <a:br>
              <a:rPr lang="en-US" sz="2000" dirty="0">
                <a:solidFill>
                  <a:schemeClr val="tx2"/>
                </a:solidFill>
              </a:rPr>
            </a:br>
            <a:endParaRPr lang="en-US" sz="2000" dirty="0">
              <a:solidFill>
                <a:schemeClr val="tx2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</a:rPr>
              <a:t>New Mexico Tech – now offering a geothermal engineering certificate</a:t>
            </a:r>
            <a:br>
              <a:rPr lang="en-US" sz="2000" dirty="0">
                <a:solidFill>
                  <a:schemeClr val="tx2"/>
                </a:solidFill>
              </a:rPr>
            </a:br>
            <a:endParaRPr lang="en-US" sz="2000" dirty="0">
              <a:solidFill>
                <a:schemeClr val="tx2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</a:rPr>
              <a:t>Los Alamos National Laboratory (Los Alamos, NM)</a:t>
            </a:r>
            <a:br>
              <a:rPr lang="en-US" sz="2000" dirty="0">
                <a:solidFill>
                  <a:schemeClr val="tx2"/>
                </a:solidFill>
              </a:rPr>
            </a:br>
            <a:endParaRPr lang="en-US" sz="2000" dirty="0">
              <a:solidFill>
                <a:schemeClr val="tx2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2"/>
                </a:solidFill>
              </a:rPr>
              <a:t>Sandia National Laboratory (Albuquerque, NM)</a:t>
            </a:r>
          </a:p>
        </p:txBody>
      </p:sp>
      <p:sp>
        <p:nvSpPr>
          <p:cNvPr id="9" name="Footer and Slide Number">
            <a:extLst>
              <a:ext uri="{FF2B5EF4-FFF2-40B4-BE49-F238E27FC236}">
                <a16:creationId xmlns:a16="http://schemas.microsoft.com/office/drawing/2014/main" id="{7CAE137E-20CC-849B-87FF-D7D85E9CA2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2347" y="6287383"/>
            <a:ext cx="7393095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NM Energy Office Program Overview |  </a:t>
            </a:r>
            <a:fld id="{18FD47A2-EF8B-0240-AD90-9B51A2DFE8C1}" type="slidenum">
              <a:rPr smtClean="0"/>
              <a:pPr/>
              <a:t>17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390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32CEE8F-167B-ECD0-CE40-13DF251F0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ndard slide heading">
            <a:extLst>
              <a:ext uri="{FF2B5EF4-FFF2-40B4-BE49-F238E27FC236}">
                <a16:creationId xmlns:a16="http://schemas.microsoft.com/office/drawing/2014/main" id="{0AD1EA85-37E1-2B0D-BEEE-68EF9A9B2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40771"/>
            <a:ext cx="11369040" cy="76515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Geothermal – Financial support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C6B53368-921C-C184-5971-B7099EB4B3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6400" y="1105928"/>
            <a:ext cx="11369040" cy="463852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chemeClr val="tx2"/>
                </a:solidFill>
              </a:rPr>
              <a:t>Geothermal Electricity Tax Credit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Credit for geothermal electricity generation of $0.015 per </a:t>
            </a:r>
            <a:r>
              <a:rPr lang="en-US" sz="2000" dirty="0" err="1"/>
              <a:t>KwH</a:t>
            </a:r>
            <a:r>
              <a:rPr lang="en-US" sz="2000" dirty="0"/>
              <a:t> generated.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Program runs from January 1, 2025 to December 31, 2031.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Annual aggregate amount available is $5 million per year.</a:t>
            </a:r>
          </a:p>
          <a:p>
            <a:pPr marL="7937" lvl="1" indent="0">
              <a:buNone/>
            </a:pPr>
            <a:endParaRPr lang="en-US" sz="2000" dirty="0">
              <a:solidFill>
                <a:srgbClr val="404040"/>
              </a:solidFill>
            </a:endParaRPr>
          </a:p>
          <a:p>
            <a:r>
              <a:rPr lang="en-US" sz="2000" b="1" dirty="0">
                <a:solidFill>
                  <a:schemeClr val="tx2"/>
                </a:solidFill>
              </a:rPr>
              <a:t>Tax Deduction</a:t>
            </a:r>
          </a:p>
          <a:p>
            <a:pPr lvl="1"/>
            <a:r>
              <a:rPr lang="en-US" sz="2000" dirty="0"/>
              <a:t>Gross Receipts Tax deduction for selling goods or services that are associated with geothermal power plants.</a:t>
            </a:r>
          </a:p>
          <a:p>
            <a:pPr marL="7937" lvl="1" indent="0">
              <a:buNone/>
            </a:pPr>
            <a:endParaRPr lang="en-US" sz="2000" dirty="0">
              <a:solidFill>
                <a:srgbClr val="404040"/>
              </a:solidFill>
            </a:endParaRPr>
          </a:p>
          <a:p>
            <a:r>
              <a:rPr lang="en-US" sz="2000" b="1" dirty="0">
                <a:solidFill>
                  <a:schemeClr val="tx2"/>
                </a:solidFill>
              </a:rPr>
              <a:t>IRBs</a:t>
            </a:r>
          </a:p>
          <a:p>
            <a:pPr lvl="1"/>
            <a:r>
              <a:rPr lang="en-US" sz="2000" dirty="0"/>
              <a:t>Industrial Revenue Bonds (IRBs) for private developers in county partnerships</a:t>
            </a:r>
          </a:p>
          <a:p>
            <a:pPr marL="7937" lvl="1" indent="0">
              <a:buNone/>
            </a:pPr>
            <a:endParaRPr lang="en-US" sz="2000" dirty="0"/>
          </a:p>
          <a:p>
            <a:pPr marL="7937" lvl="1" indent="0">
              <a:buNone/>
            </a:pPr>
            <a:endParaRPr lang="en-US" sz="2000" dirty="0">
              <a:solidFill>
                <a:srgbClr val="404040"/>
              </a:solidFill>
            </a:endParaRPr>
          </a:p>
        </p:txBody>
      </p:sp>
      <p:sp>
        <p:nvSpPr>
          <p:cNvPr id="9" name="Footer and Slide Number">
            <a:extLst>
              <a:ext uri="{FF2B5EF4-FFF2-40B4-BE49-F238E27FC236}">
                <a16:creationId xmlns:a16="http://schemas.microsoft.com/office/drawing/2014/main" id="{BC25A4DF-1A18-E63A-C2D6-79CEBE0FF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2347" y="6287383"/>
            <a:ext cx="7393095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NM Energy Office Program Overview |  </a:t>
            </a:r>
            <a:fld id="{18FD47A2-EF8B-0240-AD90-9B51A2DFE8C1}" type="slidenum">
              <a:rPr smtClean="0"/>
              <a:pPr/>
              <a:t>18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1357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0E6377A-1E03-FAAE-0C43-BA12B36AC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ndard slide heading">
            <a:extLst>
              <a:ext uri="{FF2B5EF4-FFF2-40B4-BE49-F238E27FC236}">
                <a16:creationId xmlns:a16="http://schemas.microsoft.com/office/drawing/2014/main" id="{AF180C2D-4059-D062-B403-5294CBB94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40771"/>
            <a:ext cx="11369040" cy="76515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Geothermal – Financial support</a:t>
            </a:r>
          </a:p>
        </p:txBody>
      </p:sp>
      <p:sp>
        <p:nvSpPr>
          <p:cNvPr id="9" name="Footer and Slide Number">
            <a:extLst>
              <a:ext uri="{FF2B5EF4-FFF2-40B4-BE49-F238E27FC236}">
                <a16:creationId xmlns:a16="http://schemas.microsoft.com/office/drawing/2014/main" id="{7599F6CD-AF21-4CC1-9E26-1C3EE5FD27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2347" y="6287383"/>
            <a:ext cx="7393095" cy="26762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1000" kern="1200" spc="40" baseline="0" smtClean="0">
                <a:solidFill>
                  <a:srgbClr val="7F7F7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NM Energy Office Program Overview |  </a:t>
            </a:r>
            <a:fld id="{18FD47A2-EF8B-0240-AD90-9B51A2DFE8C1}" type="slidenum">
              <a:rPr smtClean="0"/>
              <a:pPr/>
              <a:t>19</a:t>
            </a:fld>
            <a:endParaRPr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F8FC6F19-4D2A-9033-1DCA-58882ED7E5A6}"/>
              </a:ext>
            </a:extLst>
          </p:cNvPr>
          <p:cNvSpPr txBox="1">
            <a:spLocks/>
          </p:cNvSpPr>
          <p:nvPr/>
        </p:nvSpPr>
        <p:spPr>
          <a:xfrm>
            <a:off x="720725" y="1626076"/>
            <a:ext cx="11369040" cy="4638522"/>
          </a:xfrm>
          <a:prstGeom prst="rect">
            <a:avLst/>
          </a:prstGeom>
        </p:spPr>
        <p:txBody>
          <a:bodyPr lIns="0" rIns="0"/>
          <a:lstStyle>
            <a:lvl1pPr marL="0" indent="0" algn="l" rtl="0" eaLnBrk="0" fontAlgn="base" hangingPunc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231775" indent="-223838" algn="l" rtl="0" eaLnBrk="0" fontAlgn="base" hangingPunc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2pPr>
            <a:lvl3pPr marL="517525" indent="-285750" algn="l" rtl="0" eaLnBrk="0" fontAlgn="base" hangingPunc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chemeClr val="bg2">
                  <a:lumMod val="50000"/>
                </a:schemeClr>
              </a:buClr>
              <a:buSzPct val="105000"/>
              <a:buFont typeface="Arial" panose="020B0604020202020204" pitchFamily="34" charset="0"/>
              <a:buChar char="•"/>
              <a:tabLst/>
              <a:defRPr lang="en-US" sz="1800" b="0" i="0" dirty="0" smtClean="0">
                <a:solidFill>
                  <a:srgbClr val="595959"/>
                </a:solidFill>
                <a:latin typeface="Century Gothic" panose="020B0502020202020204" pitchFamily="34" charset="0"/>
              </a:defRPr>
            </a:lvl3pPr>
            <a:lvl4pPr marL="690563" indent="-233363" algn="l" rtl="0" eaLnBrk="0" fontAlgn="base" hangingPunct="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>
                <a:srgbClr val="7F7F7F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rgbClr val="595959"/>
                </a:solidFill>
                <a:latin typeface="Century Gothic" panose="020B0502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b="1" kern="0">
                <a:solidFill>
                  <a:schemeClr val="tx2"/>
                </a:solidFill>
              </a:rPr>
              <a:t>Geothermal Ground-coupled Heat Pump Tax Credit</a:t>
            </a:r>
          </a:p>
          <a:p>
            <a:pPr lvl="1">
              <a:lnSpc>
                <a:spcPct val="100000"/>
              </a:lnSpc>
            </a:pPr>
            <a:r>
              <a:rPr lang="en-US" sz="2000" kern="0"/>
              <a:t>Provides a credit for 30% of the purchase and installation costs of a geothermal heat pump system, capped at $9000 per taxpayer per year.</a:t>
            </a:r>
            <a:br>
              <a:rPr lang="en-US" sz="2000" kern="0"/>
            </a:br>
            <a:endParaRPr lang="en-US" sz="2000" kern="0"/>
          </a:p>
          <a:p>
            <a:pPr lvl="1">
              <a:lnSpc>
                <a:spcPct val="100000"/>
              </a:lnSpc>
            </a:pPr>
            <a:r>
              <a:rPr lang="en-US" sz="2000" kern="0"/>
              <a:t>Program runs from January 1, 2024 to December 31, 2033.</a:t>
            </a:r>
            <a:br>
              <a:rPr lang="en-US" sz="2000" kern="0"/>
            </a:br>
            <a:endParaRPr lang="en-US" sz="2000" kern="0"/>
          </a:p>
          <a:p>
            <a:pPr lvl="1">
              <a:lnSpc>
                <a:spcPct val="100000"/>
              </a:lnSpc>
            </a:pPr>
            <a:r>
              <a:rPr lang="en-US" sz="2000" kern="0"/>
              <a:t>Annual aggregate amount available is $4 million per year.</a:t>
            </a:r>
          </a:p>
          <a:p>
            <a:pPr marL="7937" lvl="1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sz="2000" kern="0"/>
          </a:p>
          <a:p>
            <a:pPr lvl="1">
              <a:lnSpc>
                <a:spcPct val="100000"/>
              </a:lnSpc>
            </a:pPr>
            <a:endParaRPr lang="en-US" sz="2000" kern="0"/>
          </a:p>
          <a:p>
            <a:pPr lvl="1">
              <a:lnSpc>
                <a:spcPct val="100000"/>
              </a:lnSpc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198103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Default Design">
  <a:themeElements>
    <a:clrScheme name="NewMexicoSESPLAN">
      <a:dk1>
        <a:srgbClr val="154785"/>
      </a:dk1>
      <a:lt1>
        <a:srgbClr val="FFFFFF"/>
      </a:lt1>
      <a:dk2>
        <a:srgbClr val="011632"/>
      </a:dk2>
      <a:lt2>
        <a:srgbClr val="808080"/>
      </a:lt2>
      <a:accent1>
        <a:srgbClr val="154785"/>
      </a:accent1>
      <a:accent2>
        <a:srgbClr val="0B86A7"/>
      </a:accent2>
      <a:accent3>
        <a:srgbClr val="FFFFFF"/>
      </a:accent3>
      <a:accent4>
        <a:srgbClr val="6D9F41"/>
      </a:accent4>
      <a:accent5>
        <a:srgbClr val="DA8A27"/>
      </a:accent5>
      <a:accent6>
        <a:srgbClr val="F0DC3D"/>
      </a:accent6>
      <a:hlink>
        <a:srgbClr val="0586A6"/>
      </a:hlink>
      <a:folHlink>
        <a:srgbClr val="797979"/>
      </a:folHlink>
    </a:clrScheme>
    <a:fontScheme name="1_Default Desig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NewMexicoSESPLAN">
      <a:dk1>
        <a:srgbClr val="154785"/>
      </a:dk1>
      <a:lt1>
        <a:srgbClr val="FFFFFF"/>
      </a:lt1>
      <a:dk2>
        <a:srgbClr val="011632"/>
      </a:dk2>
      <a:lt2>
        <a:srgbClr val="808080"/>
      </a:lt2>
      <a:accent1>
        <a:srgbClr val="154785"/>
      </a:accent1>
      <a:accent2>
        <a:srgbClr val="0B86A7"/>
      </a:accent2>
      <a:accent3>
        <a:srgbClr val="FFFFFF"/>
      </a:accent3>
      <a:accent4>
        <a:srgbClr val="6D9F41"/>
      </a:accent4>
      <a:accent5>
        <a:srgbClr val="DA8A27"/>
      </a:accent5>
      <a:accent6>
        <a:srgbClr val="F0DC3D"/>
      </a:accent6>
      <a:hlink>
        <a:srgbClr val="0586A6"/>
      </a:hlink>
      <a:folHlink>
        <a:srgbClr val="797979"/>
      </a:folHlink>
    </a:clrScheme>
    <a:fontScheme name="1_Default Desig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5BEB54C3330A4DB09B965BE27A7661" ma:contentTypeVersion="13" ma:contentTypeDescription="Create a new document." ma:contentTypeScope="" ma:versionID="916febf5de3ca9a52f4fd8f2fb6f92fa">
  <xsd:schema xmlns:xsd="http://www.w3.org/2001/XMLSchema" xmlns:xs="http://www.w3.org/2001/XMLSchema" xmlns:p="http://schemas.microsoft.com/office/2006/metadata/properties" xmlns:ns2="85f6e3a9-3fd4-42d9-869f-443f9c6eb9dc" xmlns:ns3="47e45b68-7aba-45eb-97f7-ff4929d8e4ea" targetNamespace="http://schemas.microsoft.com/office/2006/metadata/properties" ma:root="true" ma:fieldsID="a0e92b45c510a102dc4afda0accb4734" ns2:_="" ns3:_="">
    <xsd:import namespace="85f6e3a9-3fd4-42d9-869f-443f9c6eb9dc"/>
    <xsd:import namespace="47e45b68-7aba-45eb-97f7-ff4929d8e4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6e3a9-3fd4-42d9-869f-443f9c6eb9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a137c5c-bb5e-4424-8d07-a7fb1c07aa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e45b68-7aba-45eb-97f7-ff4929d8e4e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1fcca4c-9b20-41e5-a892-8223eb7d73cb}" ma:internalName="TaxCatchAll" ma:showField="CatchAllData" ma:web="47e45b68-7aba-45eb-97f7-ff4929d8e4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TaxCatchAll xmlns="47e45b68-7aba-45eb-97f7-ff4929d8e4ea" xsi:nil="true"/>
    <lcf76f155ced4ddcb4097134ff3c332f xmlns="85f6e3a9-3fd4-42d9-869f-443f9c6eb9d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AE30FA-B66D-4128-A4A1-93C5909B6813}"/>
</file>

<file path=customXml/itemProps2.xml><?xml version="1.0" encoding="utf-8"?>
<ds:datastoreItem xmlns:ds="http://schemas.openxmlformats.org/officeDocument/2006/customXml" ds:itemID="{2DF22230-6CFF-4FDD-86B3-31427464CE57}">
  <ds:schemaRefs>
    <ds:schemaRef ds:uri="http://schemas.microsoft.com/office/2006/metadata/properties"/>
    <ds:schemaRef ds:uri="http://schemas.microsoft.com/office/infopath/2007/PartnerControls"/>
    <ds:schemaRef ds:uri="http://www.w3.org/XML/1998/namespace"/>
    <ds:schemaRef ds:uri="88dcf416-0cf9-40e8-8b31-b403f366d719"/>
    <ds:schemaRef ds:uri="1d4773ac-0632-49ed-b4c7-7c11d2517940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AFF2A1A-B3CB-4AD5-BCAB-E8DDD6FCD23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4aa6bf4-d436-426f-bfa4-04b7a70e60ff}" enabled="0" method="" siteId="{04aa6bf4-d436-426f-bfa4-04b7a70e60f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7411</TotalTime>
  <Words>1488</Words>
  <Application>Microsoft Office PowerPoint</Application>
  <PresentationFormat>Widescreen</PresentationFormat>
  <Paragraphs>199</Paragraphs>
  <Slides>19</Slides>
  <Notes>2</Notes>
  <HiddenSlides>12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.Lucida Grande UI Regular</vt:lpstr>
      <vt:lpstr>Arial</vt:lpstr>
      <vt:lpstr>Arial Nova</vt:lpstr>
      <vt:lpstr>Century Gothic</vt:lpstr>
      <vt:lpstr>Wingdings</vt:lpstr>
      <vt:lpstr>Wingdings 2</vt:lpstr>
      <vt:lpstr>1_Default Design</vt:lpstr>
      <vt:lpstr>1_Default Design</vt:lpstr>
      <vt:lpstr>New Mexico’s  Energy Conservation and Management Division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  Grants  2  Loans  3 Outreach and education  4 Workforce  5 Permitting   6 Policy &amp; Next Steps  </vt:lpstr>
      <vt:lpstr>Geothermal Grants</vt:lpstr>
      <vt:lpstr>Geothermal Loans</vt:lpstr>
      <vt:lpstr>Geothermal Outreach and Education</vt:lpstr>
      <vt:lpstr>Geothermal Workforce</vt:lpstr>
      <vt:lpstr>Geothermal Permitting</vt:lpstr>
      <vt:lpstr>Geothermal Challenges, Solutions &amp; Next Steps</vt:lpstr>
      <vt:lpstr>New Mexico support for geothermal – Strong Customer Base</vt:lpstr>
      <vt:lpstr>New Mexico support for geothermal – World-Class Research</vt:lpstr>
      <vt:lpstr>Geothermal – Financial support</vt:lpstr>
      <vt:lpstr>Geothermal – Financial support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Stair, Rebecca, EMNRD</cp:lastModifiedBy>
  <cp:revision>824</cp:revision>
  <cp:lastPrinted>2025-01-09T20:54:36Z</cp:lastPrinted>
  <dcterms:created xsi:type="dcterms:W3CDTF">2007-06-28T17:29:42Z</dcterms:created>
  <dcterms:modified xsi:type="dcterms:W3CDTF">2026-09-11T22:37:01Z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0x010100F25BEB54C3330A4DB09B965BE27A7661</vt:lpwstr>
  </property>
</Properties>
</file>