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2" r:id="rId5"/>
    <p:sldId id="256" r:id="rId6"/>
    <p:sldId id="259" r:id="rId7"/>
    <p:sldId id="263" r:id="rId8"/>
    <p:sldId id="257" r:id="rId9"/>
  </p:sldIdLst>
  <p:sldSz cx="12252325" cy="69500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73" userDrawn="1">
          <p15:clr>
            <a:srgbClr val="A4A3A4"/>
          </p15:clr>
        </p15:guide>
        <p15:guide id="2" pos="38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F9000"/>
    <a:srgbClr val="006400"/>
    <a:srgbClr val="003300"/>
    <a:srgbClr val="006600"/>
    <a:srgbClr val="009900"/>
    <a:srgbClr val="FF6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76" y="58"/>
      </p:cViewPr>
      <p:guideLst>
        <p:guide orient="horz" pos="3773"/>
        <p:guide pos="38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ya Richards" userId="3f1dd809-535a-4835-b99d-20d3b2c688e1" providerId="ADAL" clId="{C7F7F0A8-EEE5-4632-A8B5-42AAF18E190F}"/>
    <pc:docChg chg="modSld modMainMaster">
      <pc:chgData name="Evya Richards" userId="3f1dd809-535a-4835-b99d-20d3b2c688e1" providerId="ADAL" clId="{C7F7F0A8-EEE5-4632-A8B5-42AAF18E190F}" dt="2025-09-10T18:10:09.712" v="41"/>
      <pc:docMkLst>
        <pc:docMk/>
      </pc:docMkLst>
      <pc:sldChg chg="modTransition">
        <pc:chgData name="Evya Richards" userId="3f1dd809-535a-4835-b99d-20d3b2c688e1" providerId="ADAL" clId="{C7F7F0A8-EEE5-4632-A8B5-42AAF18E190F}" dt="2025-09-10T18:10:09.712" v="41"/>
        <pc:sldMkLst>
          <pc:docMk/>
          <pc:sldMk cId="4060409975" sldId="256"/>
        </pc:sldMkLst>
      </pc:sldChg>
      <pc:sldChg chg="modTransition">
        <pc:chgData name="Evya Richards" userId="3f1dd809-535a-4835-b99d-20d3b2c688e1" providerId="ADAL" clId="{C7F7F0A8-EEE5-4632-A8B5-42AAF18E190F}" dt="2025-09-10T18:10:09.712" v="41"/>
        <pc:sldMkLst>
          <pc:docMk/>
          <pc:sldMk cId="925463978" sldId="257"/>
        </pc:sldMkLst>
      </pc:sldChg>
      <pc:sldChg chg="modTransition">
        <pc:chgData name="Evya Richards" userId="3f1dd809-535a-4835-b99d-20d3b2c688e1" providerId="ADAL" clId="{C7F7F0A8-EEE5-4632-A8B5-42AAF18E190F}" dt="2025-09-10T18:10:09.712" v="41"/>
        <pc:sldMkLst>
          <pc:docMk/>
          <pc:sldMk cId="3002613159" sldId="259"/>
        </pc:sldMkLst>
      </pc:sldChg>
      <pc:sldChg chg="modTransition">
        <pc:chgData name="Evya Richards" userId="3f1dd809-535a-4835-b99d-20d3b2c688e1" providerId="ADAL" clId="{C7F7F0A8-EEE5-4632-A8B5-42AAF18E190F}" dt="2025-09-10T18:10:09.712" v="41"/>
        <pc:sldMkLst>
          <pc:docMk/>
          <pc:sldMk cId="2984885987" sldId="262"/>
        </pc:sldMkLst>
      </pc:sldChg>
      <pc:sldChg chg="modTransition">
        <pc:chgData name="Evya Richards" userId="3f1dd809-535a-4835-b99d-20d3b2c688e1" providerId="ADAL" clId="{C7F7F0A8-EEE5-4632-A8B5-42AAF18E190F}" dt="2025-09-10T18:10:09.712" v="41"/>
        <pc:sldMkLst>
          <pc:docMk/>
          <pc:sldMk cId="72481681" sldId="263"/>
        </pc:sldMkLst>
      </pc:sldChg>
      <pc:sldMasterChg chg="modTransition modSldLayout">
        <pc:chgData name="Evya Richards" userId="3f1dd809-535a-4835-b99d-20d3b2c688e1" providerId="ADAL" clId="{C7F7F0A8-EEE5-4632-A8B5-42AAF18E190F}" dt="2025-09-10T18:10:09.712" v="41"/>
        <pc:sldMasterMkLst>
          <pc:docMk/>
          <pc:sldMasterMk cId="3222641762" sldId="2147483660"/>
        </pc:sldMasterMkLst>
        <pc:sldLayoutChg chg="modTransition">
          <pc:chgData name="Evya Richards" userId="3f1dd809-535a-4835-b99d-20d3b2c688e1" providerId="ADAL" clId="{C7F7F0A8-EEE5-4632-A8B5-42AAF18E190F}" dt="2025-09-10T18:10:09.712" v="41"/>
          <pc:sldLayoutMkLst>
            <pc:docMk/>
            <pc:sldMasterMk cId="3222641762" sldId="2147483660"/>
            <pc:sldLayoutMk cId="2063471096" sldId="2147483661"/>
          </pc:sldLayoutMkLst>
        </pc:sldLayoutChg>
        <pc:sldLayoutChg chg="modTransition">
          <pc:chgData name="Evya Richards" userId="3f1dd809-535a-4835-b99d-20d3b2c688e1" providerId="ADAL" clId="{C7F7F0A8-EEE5-4632-A8B5-42AAF18E190F}" dt="2025-09-10T18:10:09.712" v="41"/>
          <pc:sldLayoutMkLst>
            <pc:docMk/>
            <pc:sldMasterMk cId="3222641762" sldId="2147483660"/>
            <pc:sldLayoutMk cId="2678456881" sldId="2147483662"/>
          </pc:sldLayoutMkLst>
        </pc:sldLayoutChg>
        <pc:sldLayoutChg chg="modTransition">
          <pc:chgData name="Evya Richards" userId="3f1dd809-535a-4835-b99d-20d3b2c688e1" providerId="ADAL" clId="{C7F7F0A8-EEE5-4632-A8B5-42AAF18E190F}" dt="2025-09-10T18:10:09.712" v="41"/>
          <pc:sldLayoutMkLst>
            <pc:docMk/>
            <pc:sldMasterMk cId="3222641762" sldId="2147483660"/>
            <pc:sldLayoutMk cId="4109908918" sldId="2147483663"/>
          </pc:sldLayoutMkLst>
        </pc:sldLayoutChg>
        <pc:sldLayoutChg chg="modTransition">
          <pc:chgData name="Evya Richards" userId="3f1dd809-535a-4835-b99d-20d3b2c688e1" providerId="ADAL" clId="{C7F7F0A8-EEE5-4632-A8B5-42AAF18E190F}" dt="2025-09-10T18:10:09.712" v="41"/>
          <pc:sldLayoutMkLst>
            <pc:docMk/>
            <pc:sldMasterMk cId="3222641762" sldId="2147483660"/>
            <pc:sldLayoutMk cId="3754451260" sldId="2147483664"/>
          </pc:sldLayoutMkLst>
        </pc:sldLayoutChg>
        <pc:sldLayoutChg chg="modTransition">
          <pc:chgData name="Evya Richards" userId="3f1dd809-535a-4835-b99d-20d3b2c688e1" providerId="ADAL" clId="{C7F7F0A8-EEE5-4632-A8B5-42AAF18E190F}" dt="2025-09-10T18:10:09.712" v="41"/>
          <pc:sldLayoutMkLst>
            <pc:docMk/>
            <pc:sldMasterMk cId="3222641762" sldId="2147483660"/>
            <pc:sldLayoutMk cId="844240123" sldId="2147483665"/>
          </pc:sldLayoutMkLst>
        </pc:sldLayoutChg>
        <pc:sldLayoutChg chg="modTransition">
          <pc:chgData name="Evya Richards" userId="3f1dd809-535a-4835-b99d-20d3b2c688e1" providerId="ADAL" clId="{C7F7F0A8-EEE5-4632-A8B5-42AAF18E190F}" dt="2025-09-10T18:10:09.712" v="41"/>
          <pc:sldLayoutMkLst>
            <pc:docMk/>
            <pc:sldMasterMk cId="3222641762" sldId="2147483660"/>
            <pc:sldLayoutMk cId="4165027685" sldId="2147483666"/>
          </pc:sldLayoutMkLst>
        </pc:sldLayoutChg>
        <pc:sldLayoutChg chg="modTransition">
          <pc:chgData name="Evya Richards" userId="3f1dd809-535a-4835-b99d-20d3b2c688e1" providerId="ADAL" clId="{C7F7F0A8-EEE5-4632-A8B5-42AAF18E190F}" dt="2025-09-10T18:10:09.712" v="41"/>
          <pc:sldLayoutMkLst>
            <pc:docMk/>
            <pc:sldMasterMk cId="3222641762" sldId="2147483660"/>
            <pc:sldLayoutMk cId="2416526787" sldId="2147483667"/>
          </pc:sldLayoutMkLst>
        </pc:sldLayoutChg>
        <pc:sldLayoutChg chg="modTransition">
          <pc:chgData name="Evya Richards" userId="3f1dd809-535a-4835-b99d-20d3b2c688e1" providerId="ADAL" clId="{C7F7F0A8-EEE5-4632-A8B5-42AAF18E190F}" dt="2025-09-10T18:10:09.712" v="41"/>
          <pc:sldLayoutMkLst>
            <pc:docMk/>
            <pc:sldMasterMk cId="3222641762" sldId="2147483660"/>
            <pc:sldLayoutMk cId="3654106759" sldId="2147483668"/>
          </pc:sldLayoutMkLst>
        </pc:sldLayoutChg>
        <pc:sldLayoutChg chg="modTransition">
          <pc:chgData name="Evya Richards" userId="3f1dd809-535a-4835-b99d-20d3b2c688e1" providerId="ADAL" clId="{C7F7F0A8-EEE5-4632-A8B5-42AAF18E190F}" dt="2025-09-10T18:10:09.712" v="41"/>
          <pc:sldLayoutMkLst>
            <pc:docMk/>
            <pc:sldMasterMk cId="3222641762" sldId="2147483660"/>
            <pc:sldLayoutMk cId="2283168431" sldId="2147483669"/>
          </pc:sldLayoutMkLst>
        </pc:sldLayoutChg>
        <pc:sldLayoutChg chg="modTransition">
          <pc:chgData name="Evya Richards" userId="3f1dd809-535a-4835-b99d-20d3b2c688e1" providerId="ADAL" clId="{C7F7F0A8-EEE5-4632-A8B5-42AAF18E190F}" dt="2025-09-10T18:10:09.712" v="41"/>
          <pc:sldLayoutMkLst>
            <pc:docMk/>
            <pc:sldMasterMk cId="3222641762" sldId="2147483660"/>
            <pc:sldLayoutMk cId="922479059" sldId="2147483670"/>
          </pc:sldLayoutMkLst>
        </pc:sldLayoutChg>
        <pc:sldLayoutChg chg="modTransition">
          <pc:chgData name="Evya Richards" userId="3f1dd809-535a-4835-b99d-20d3b2c688e1" providerId="ADAL" clId="{C7F7F0A8-EEE5-4632-A8B5-42AAF18E190F}" dt="2025-09-10T18:10:09.712" v="41"/>
          <pc:sldLayoutMkLst>
            <pc:docMk/>
            <pc:sldMasterMk cId="3222641762" sldId="2147483660"/>
            <pc:sldLayoutMk cId="354889156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1541" y="1137432"/>
            <a:ext cx="9189244" cy="2419656"/>
          </a:xfrm>
        </p:spPr>
        <p:txBody>
          <a:bodyPr anchor="b"/>
          <a:lstStyle>
            <a:lvl1pPr algn="ctr">
              <a:defRPr sz="602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1541" y="3650399"/>
            <a:ext cx="9189244" cy="1677992"/>
          </a:xfrm>
        </p:spPr>
        <p:txBody>
          <a:bodyPr/>
          <a:lstStyle>
            <a:lvl1pPr marL="0" indent="0" algn="ctr">
              <a:buNone/>
              <a:defRPr sz="2412"/>
            </a:lvl1pPr>
            <a:lvl2pPr marL="459440" indent="0" algn="ctr">
              <a:buNone/>
              <a:defRPr sz="2010"/>
            </a:lvl2pPr>
            <a:lvl3pPr marL="918881" indent="0" algn="ctr">
              <a:buNone/>
              <a:defRPr sz="1809"/>
            </a:lvl3pPr>
            <a:lvl4pPr marL="1378321" indent="0" algn="ctr">
              <a:buNone/>
              <a:defRPr sz="1608"/>
            </a:lvl4pPr>
            <a:lvl5pPr marL="1837761" indent="0" algn="ctr">
              <a:buNone/>
              <a:defRPr sz="1608"/>
            </a:lvl5pPr>
            <a:lvl6pPr marL="2297201" indent="0" algn="ctr">
              <a:buNone/>
              <a:defRPr sz="1608"/>
            </a:lvl6pPr>
            <a:lvl7pPr marL="2756642" indent="0" algn="ctr">
              <a:buNone/>
              <a:defRPr sz="1608"/>
            </a:lvl7pPr>
            <a:lvl8pPr marL="3216082" indent="0" algn="ctr">
              <a:buNone/>
              <a:defRPr sz="1608"/>
            </a:lvl8pPr>
            <a:lvl9pPr marL="3675522" indent="0" algn="ctr">
              <a:buNone/>
              <a:defRPr sz="160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9E6B-7050-47A8-9AEF-40AE776B91F7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3AF0-93B0-46CF-9451-3B96212B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71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9E6B-7050-47A8-9AEF-40AE776B91F7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3AF0-93B0-46CF-9451-3B96212B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79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8070" y="370027"/>
            <a:ext cx="2641908" cy="58898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2347" y="370027"/>
            <a:ext cx="7772569" cy="588986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9E6B-7050-47A8-9AEF-40AE776B91F7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3AF0-93B0-46CF-9451-3B96212B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9E6B-7050-47A8-9AEF-40AE776B91F7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3AF0-93B0-46CF-9451-3B96212B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56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966" y="1732693"/>
            <a:ext cx="10567630" cy="2891038"/>
          </a:xfrm>
        </p:spPr>
        <p:txBody>
          <a:bodyPr anchor="b"/>
          <a:lstStyle>
            <a:lvl1pPr>
              <a:defRPr sz="602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966" y="4651081"/>
            <a:ext cx="10567630" cy="1520328"/>
          </a:xfrm>
        </p:spPr>
        <p:txBody>
          <a:bodyPr/>
          <a:lstStyle>
            <a:lvl1pPr marL="0" indent="0">
              <a:buNone/>
              <a:defRPr sz="2412">
                <a:solidFill>
                  <a:schemeClr val="tx1">
                    <a:tint val="75000"/>
                  </a:schemeClr>
                </a:solidFill>
              </a:defRPr>
            </a:lvl1pPr>
            <a:lvl2pPr marL="45944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2pPr>
            <a:lvl3pPr marL="918881" indent="0">
              <a:buNone/>
              <a:defRPr sz="1809">
                <a:solidFill>
                  <a:schemeClr val="tx1">
                    <a:tint val="75000"/>
                  </a:schemeClr>
                </a:solidFill>
              </a:defRPr>
            </a:lvl3pPr>
            <a:lvl4pPr marL="1378321" indent="0">
              <a:buNone/>
              <a:defRPr sz="1608">
                <a:solidFill>
                  <a:schemeClr val="tx1">
                    <a:tint val="75000"/>
                  </a:schemeClr>
                </a:solidFill>
              </a:defRPr>
            </a:lvl4pPr>
            <a:lvl5pPr marL="1837761" indent="0">
              <a:buNone/>
              <a:defRPr sz="1608">
                <a:solidFill>
                  <a:schemeClr val="tx1">
                    <a:tint val="75000"/>
                  </a:schemeClr>
                </a:solidFill>
              </a:defRPr>
            </a:lvl5pPr>
            <a:lvl6pPr marL="2297201" indent="0">
              <a:buNone/>
              <a:defRPr sz="1608">
                <a:solidFill>
                  <a:schemeClr val="tx1">
                    <a:tint val="75000"/>
                  </a:schemeClr>
                </a:solidFill>
              </a:defRPr>
            </a:lvl6pPr>
            <a:lvl7pPr marL="2756642" indent="0">
              <a:buNone/>
              <a:defRPr sz="1608">
                <a:solidFill>
                  <a:schemeClr val="tx1">
                    <a:tint val="75000"/>
                  </a:schemeClr>
                </a:solidFill>
              </a:defRPr>
            </a:lvl7pPr>
            <a:lvl8pPr marL="3216082" indent="0">
              <a:buNone/>
              <a:defRPr sz="1608">
                <a:solidFill>
                  <a:schemeClr val="tx1">
                    <a:tint val="75000"/>
                  </a:schemeClr>
                </a:solidFill>
              </a:defRPr>
            </a:lvl8pPr>
            <a:lvl9pPr marL="3675522" indent="0">
              <a:buNone/>
              <a:defRPr sz="16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9E6B-7050-47A8-9AEF-40AE776B91F7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3AF0-93B0-46CF-9451-3B96212B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08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347" y="1850136"/>
            <a:ext cx="5207238" cy="44097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740" y="1850136"/>
            <a:ext cx="5207238" cy="44097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9E6B-7050-47A8-9AEF-40AE776B91F7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3AF0-93B0-46CF-9451-3B96212B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51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943" y="370028"/>
            <a:ext cx="10567630" cy="13433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944" y="1703734"/>
            <a:ext cx="5183307" cy="834974"/>
          </a:xfrm>
        </p:spPr>
        <p:txBody>
          <a:bodyPr anchor="b"/>
          <a:lstStyle>
            <a:lvl1pPr marL="0" indent="0">
              <a:buNone/>
              <a:defRPr sz="2412" b="1"/>
            </a:lvl1pPr>
            <a:lvl2pPr marL="459440" indent="0">
              <a:buNone/>
              <a:defRPr sz="2010" b="1"/>
            </a:lvl2pPr>
            <a:lvl3pPr marL="918881" indent="0">
              <a:buNone/>
              <a:defRPr sz="1809" b="1"/>
            </a:lvl3pPr>
            <a:lvl4pPr marL="1378321" indent="0">
              <a:buNone/>
              <a:defRPr sz="1608" b="1"/>
            </a:lvl4pPr>
            <a:lvl5pPr marL="1837761" indent="0">
              <a:buNone/>
              <a:defRPr sz="1608" b="1"/>
            </a:lvl5pPr>
            <a:lvl6pPr marL="2297201" indent="0">
              <a:buNone/>
              <a:defRPr sz="1608" b="1"/>
            </a:lvl6pPr>
            <a:lvl7pPr marL="2756642" indent="0">
              <a:buNone/>
              <a:defRPr sz="1608" b="1"/>
            </a:lvl7pPr>
            <a:lvl8pPr marL="3216082" indent="0">
              <a:buNone/>
              <a:defRPr sz="1608" b="1"/>
            </a:lvl8pPr>
            <a:lvl9pPr marL="3675522" indent="0">
              <a:buNone/>
              <a:defRPr sz="160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944" y="2538708"/>
            <a:ext cx="5183307" cy="37340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2740" y="1703734"/>
            <a:ext cx="5208834" cy="834974"/>
          </a:xfrm>
        </p:spPr>
        <p:txBody>
          <a:bodyPr anchor="b"/>
          <a:lstStyle>
            <a:lvl1pPr marL="0" indent="0">
              <a:buNone/>
              <a:defRPr sz="2412" b="1"/>
            </a:lvl1pPr>
            <a:lvl2pPr marL="459440" indent="0">
              <a:buNone/>
              <a:defRPr sz="2010" b="1"/>
            </a:lvl2pPr>
            <a:lvl3pPr marL="918881" indent="0">
              <a:buNone/>
              <a:defRPr sz="1809" b="1"/>
            </a:lvl3pPr>
            <a:lvl4pPr marL="1378321" indent="0">
              <a:buNone/>
              <a:defRPr sz="1608" b="1"/>
            </a:lvl4pPr>
            <a:lvl5pPr marL="1837761" indent="0">
              <a:buNone/>
              <a:defRPr sz="1608" b="1"/>
            </a:lvl5pPr>
            <a:lvl6pPr marL="2297201" indent="0">
              <a:buNone/>
              <a:defRPr sz="1608" b="1"/>
            </a:lvl6pPr>
            <a:lvl7pPr marL="2756642" indent="0">
              <a:buNone/>
              <a:defRPr sz="1608" b="1"/>
            </a:lvl7pPr>
            <a:lvl8pPr marL="3216082" indent="0">
              <a:buNone/>
              <a:defRPr sz="1608" b="1"/>
            </a:lvl8pPr>
            <a:lvl9pPr marL="3675522" indent="0">
              <a:buNone/>
              <a:defRPr sz="160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740" y="2538708"/>
            <a:ext cx="5208834" cy="37340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9E6B-7050-47A8-9AEF-40AE776B91F7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3AF0-93B0-46CF-9451-3B96212B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40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9E6B-7050-47A8-9AEF-40AE776B91F7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3AF0-93B0-46CF-9451-3B96212B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27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9E6B-7050-47A8-9AEF-40AE776B91F7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3AF0-93B0-46CF-9451-3B96212B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26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944" y="463338"/>
            <a:ext cx="3951693" cy="1621684"/>
          </a:xfrm>
        </p:spPr>
        <p:txBody>
          <a:bodyPr anchor="b"/>
          <a:lstStyle>
            <a:lvl1pPr>
              <a:defRPr sz="32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834" y="1000683"/>
            <a:ext cx="6202740" cy="4939058"/>
          </a:xfrm>
        </p:spPr>
        <p:txBody>
          <a:bodyPr/>
          <a:lstStyle>
            <a:lvl1pPr>
              <a:defRPr sz="3216"/>
            </a:lvl1pPr>
            <a:lvl2pPr>
              <a:defRPr sz="2814"/>
            </a:lvl2pPr>
            <a:lvl3pPr>
              <a:defRPr sz="2412"/>
            </a:lvl3pPr>
            <a:lvl4pPr>
              <a:defRPr sz="2010"/>
            </a:lvl4pPr>
            <a:lvl5pPr>
              <a:defRPr sz="2010"/>
            </a:lvl5pPr>
            <a:lvl6pPr>
              <a:defRPr sz="2010"/>
            </a:lvl6pPr>
            <a:lvl7pPr>
              <a:defRPr sz="2010"/>
            </a:lvl7pPr>
            <a:lvl8pPr>
              <a:defRPr sz="2010"/>
            </a:lvl8pPr>
            <a:lvl9pPr>
              <a:defRPr sz="201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944" y="2085023"/>
            <a:ext cx="3951693" cy="3862762"/>
          </a:xfrm>
        </p:spPr>
        <p:txBody>
          <a:bodyPr/>
          <a:lstStyle>
            <a:lvl1pPr marL="0" indent="0">
              <a:buNone/>
              <a:defRPr sz="1608"/>
            </a:lvl1pPr>
            <a:lvl2pPr marL="459440" indent="0">
              <a:buNone/>
              <a:defRPr sz="1407"/>
            </a:lvl2pPr>
            <a:lvl3pPr marL="918881" indent="0">
              <a:buNone/>
              <a:defRPr sz="1206"/>
            </a:lvl3pPr>
            <a:lvl4pPr marL="1378321" indent="0">
              <a:buNone/>
              <a:defRPr sz="1005"/>
            </a:lvl4pPr>
            <a:lvl5pPr marL="1837761" indent="0">
              <a:buNone/>
              <a:defRPr sz="1005"/>
            </a:lvl5pPr>
            <a:lvl6pPr marL="2297201" indent="0">
              <a:buNone/>
              <a:defRPr sz="1005"/>
            </a:lvl6pPr>
            <a:lvl7pPr marL="2756642" indent="0">
              <a:buNone/>
              <a:defRPr sz="1005"/>
            </a:lvl7pPr>
            <a:lvl8pPr marL="3216082" indent="0">
              <a:buNone/>
              <a:defRPr sz="1005"/>
            </a:lvl8pPr>
            <a:lvl9pPr marL="3675522" indent="0">
              <a:buNone/>
              <a:defRPr sz="100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9E6B-7050-47A8-9AEF-40AE776B91F7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3AF0-93B0-46CF-9451-3B96212B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06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944" y="463338"/>
            <a:ext cx="3951693" cy="1621684"/>
          </a:xfrm>
        </p:spPr>
        <p:txBody>
          <a:bodyPr anchor="b"/>
          <a:lstStyle>
            <a:lvl1pPr>
              <a:defRPr sz="32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8834" y="1000683"/>
            <a:ext cx="6202740" cy="4939058"/>
          </a:xfrm>
        </p:spPr>
        <p:txBody>
          <a:bodyPr anchor="t"/>
          <a:lstStyle>
            <a:lvl1pPr marL="0" indent="0">
              <a:buNone/>
              <a:defRPr sz="3216"/>
            </a:lvl1pPr>
            <a:lvl2pPr marL="459440" indent="0">
              <a:buNone/>
              <a:defRPr sz="2814"/>
            </a:lvl2pPr>
            <a:lvl3pPr marL="918881" indent="0">
              <a:buNone/>
              <a:defRPr sz="2412"/>
            </a:lvl3pPr>
            <a:lvl4pPr marL="1378321" indent="0">
              <a:buNone/>
              <a:defRPr sz="2010"/>
            </a:lvl4pPr>
            <a:lvl5pPr marL="1837761" indent="0">
              <a:buNone/>
              <a:defRPr sz="2010"/>
            </a:lvl5pPr>
            <a:lvl6pPr marL="2297201" indent="0">
              <a:buNone/>
              <a:defRPr sz="2010"/>
            </a:lvl6pPr>
            <a:lvl7pPr marL="2756642" indent="0">
              <a:buNone/>
              <a:defRPr sz="2010"/>
            </a:lvl7pPr>
            <a:lvl8pPr marL="3216082" indent="0">
              <a:buNone/>
              <a:defRPr sz="2010"/>
            </a:lvl8pPr>
            <a:lvl9pPr marL="3675522" indent="0">
              <a:buNone/>
              <a:defRPr sz="201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944" y="2085023"/>
            <a:ext cx="3951693" cy="3862762"/>
          </a:xfrm>
        </p:spPr>
        <p:txBody>
          <a:bodyPr/>
          <a:lstStyle>
            <a:lvl1pPr marL="0" indent="0">
              <a:buNone/>
              <a:defRPr sz="1608"/>
            </a:lvl1pPr>
            <a:lvl2pPr marL="459440" indent="0">
              <a:buNone/>
              <a:defRPr sz="1407"/>
            </a:lvl2pPr>
            <a:lvl3pPr marL="918881" indent="0">
              <a:buNone/>
              <a:defRPr sz="1206"/>
            </a:lvl3pPr>
            <a:lvl4pPr marL="1378321" indent="0">
              <a:buNone/>
              <a:defRPr sz="1005"/>
            </a:lvl4pPr>
            <a:lvl5pPr marL="1837761" indent="0">
              <a:buNone/>
              <a:defRPr sz="1005"/>
            </a:lvl5pPr>
            <a:lvl6pPr marL="2297201" indent="0">
              <a:buNone/>
              <a:defRPr sz="1005"/>
            </a:lvl6pPr>
            <a:lvl7pPr marL="2756642" indent="0">
              <a:buNone/>
              <a:defRPr sz="1005"/>
            </a:lvl7pPr>
            <a:lvl8pPr marL="3216082" indent="0">
              <a:buNone/>
              <a:defRPr sz="1005"/>
            </a:lvl8pPr>
            <a:lvl9pPr marL="3675522" indent="0">
              <a:buNone/>
              <a:defRPr sz="100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9E6B-7050-47A8-9AEF-40AE776B91F7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3AF0-93B0-46CF-9451-3B96212B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68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2348" y="370028"/>
            <a:ext cx="10567630" cy="1343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348" y="1850136"/>
            <a:ext cx="10567630" cy="4409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2347" y="6441690"/>
            <a:ext cx="2756773" cy="370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39E6B-7050-47A8-9AEF-40AE776B91F7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8583" y="6441690"/>
            <a:ext cx="4135160" cy="370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3205" y="6441690"/>
            <a:ext cx="2756773" cy="370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03AF0-93B0-46CF-9451-3B96212B6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4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  <p:txStyles>
    <p:titleStyle>
      <a:lvl1pPr algn="l" defTabSz="918881" rtl="0" eaLnBrk="1" latinLnBrk="0" hangingPunct="1">
        <a:lnSpc>
          <a:spcPct val="90000"/>
        </a:lnSpc>
        <a:spcBef>
          <a:spcPct val="0"/>
        </a:spcBef>
        <a:buNone/>
        <a:defRPr sz="44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720" indent="-229720" algn="l" defTabSz="918881" rtl="0" eaLnBrk="1" latinLnBrk="0" hangingPunct="1">
        <a:lnSpc>
          <a:spcPct val="90000"/>
        </a:lnSpc>
        <a:spcBef>
          <a:spcPts val="1005"/>
        </a:spcBef>
        <a:buFont typeface="Arial" panose="020B0604020202020204" pitchFamily="34" charset="0"/>
        <a:buChar char="•"/>
        <a:defRPr sz="2814" kern="1200">
          <a:solidFill>
            <a:schemeClr val="tx1"/>
          </a:solidFill>
          <a:latin typeface="+mn-lt"/>
          <a:ea typeface="+mn-ea"/>
          <a:cs typeface="+mn-cs"/>
        </a:defRPr>
      </a:lvl1pPr>
      <a:lvl2pPr marL="689160" indent="-229720" algn="l" defTabSz="918881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12" kern="1200">
          <a:solidFill>
            <a:schemeClr val="tx1"/>
          </a:solidFill>
          <a:latin typeface="+mn-lt"/>
          <a:ea typeface="+mn-ea"/>
          <a:cs typeface="+mn-cs"/>
        </a:defRPr>
      </a:lvl2pPr>
      <a:lvl3pPr marL="1148601" indent="-229720" algn="l" defTabSz="918881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3pPr>
      <a:lvl4pPr marL="1608041" indent="-229720" algn="l" defTabSz="918881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9" kern="1200">
          <a:solidFill>
            <a:schemeClr val="tx1"/>
          </a:solidFill>
          <a:latin typeface="+mn-lt"/>
          <a:ea typeface="+mn-ea"/>
          <a:cs typeface="+mn-cs"/>
        </a:defRPr>
      </a:lvl4pPr>
      <a:lvl5pPr marL="2067481" indent="-229720" algn="l" defTabSz="918881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9" kern="1200">
          <a:solidFill>
            <a:schemeClr val="tx1"/>
          </a:solidFill>
          <a:latin typeface="+mn-lt"/>
          <a:ea typeface="+mn-ea"/>
          <a:cs typeface="+mn-cs"/>
        </a:defRPr>
      </a:lvl5pPr>
      <a:lvl6pPr marL="2526922" indent="-229720" algn="l" defTabSz="918881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9" kern="1200">
          <a:solidFill>
            <a:schemeClr val="tx1"/>
          </a:solidFill>
          <a:latin typeface="+mn-lt"/>
          <a:ea typeface="+mn-ea"/>
          <a:cs typeface="+mn-cs"/>
        </a:defRPr>
      </a:lvl6pPr>
      <a:lvl7pPr marL="2986362" indent="-229720" algn="l" defTabSz="918881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9" kern="1200">
          <a:solidFill>
            <a:schemeClr val="tx1"/>
          </a:solidFill>
          <a:latin typeface="+mn-lt"/>
          <a:ea typeface="+mn-ea"/>
          <a:cs typeface="+mn-cs"/>
        </a:defRPr>
      </a:lvl7pPr>
      <a:lvl8pPr marL="3445802" indent="-229720" algn="l" defTabSz="918881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9" kern="1200">
          <a:solidFill>
            <a:schemeClr val="tx1"/>
          </a:solidFill>
          <a:latin typeface="+mn-lt"/>
          <a:ea typeface="+mn-ea"/>
          <a:cs typeface="+mn-cs"/>
        </a:defRPr>
      </a:lvl8pPr>
      <a:lvl9pPr marL="3905242" indent="-229720" algn="l" defTabSz="918881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8881" rtl="0" eaLnBrk="1" latinLnBrk="0" hangingPunct="1">
        <a:defRPr sz="1809" kern="1200">
          <a:solidFill>
            <a:schemeClr val="tx1"/>
          </a:solidFill>
          <a:latin typeface="+mn-lt"/>
          <a:ea typeface="+mn-ea"/>
          <a:cs typeface="+mn-cs"/>
        </a:defRPr>
      </a:lvl1pPr>
      <a:lvl2pPr marL="459440" algn="l" defTabSz="918881" rtl="0" eaLnBrk="1" latinLnBrk="0" hangingPunct="1">
        <a:defRPr sz="1809" kern="1200">
          <a:solidFill>
            <a:schemeClr val="tx1"/>
          </a:solidFill>
          <a:latin typeface="+mn-lt"/>
          <a:ea typeface="+mn-ea"/>
          <a:cs typeface="+mn-cs"/>
        </a:defRPr>
      </a:lvl2pPr>
      <a:lvl3pPr marL="918881" algn="l" defTabSz="918881" rtl="0" eaLnBrk="1" latinLnBrk="0" hangingPunct="1">
        <a:defRPr sz="1809" kern="1200">
          <a:solidFill>
            <a:schemeClr val="tx1"/>
          </a:solidFill>
          <a:latin typeface="+mn-lt"/>
          <a:ea typeface="+mn-ea"/>
          <a:cs typeface="+mn-cs"/>
        </a:defRPr>
      </a:lvl3pPr>
      <a:lvl4pPr marL="1378321" algn="l" defTabSz="918881" rtl="0" eaLnBrk="1" latinLnBrk="0" hangingPunct="1">
        <a:defRPr sz="1809" kern="1200">
          <a:solidFill>
            <a:schemeClr val="tx1"/>
          </a:solidFill>
          <a:latin typeface="+mn-lt"/>
          <a:ea typeface="+mn-ea"/>
          <a:cs typeface="+mn-cs"/>
        </a:defRPr>
      </a:lvl4pPr>
      <a:lvl5pPr marL="1837761" algn="l" defTabSz="918881" rtl="0" eaLnBrk="1" latinLnBrk="0" hangingPunct="1">
        <a:defRPr sz="1809" kern="1200">
          <a:solidFill>
            <a:schemeClr val="tx1"/>
          </a:solidFill>
          <a:latin typeface="+mn-lt"/>
          <a:ea typeface="+mn-ea"/>
          <a:cs typeface="+mn-cs"/>
        </a:defRPr>
      </a:lvl5pPr>
      <a:lvl6pPr marL="2297201" algn="l" defTabSz="918881" rtl="0" eaLnBrk="1" latinLnBrk="0" hangingPunct="1">
        <a:defRPr sz="1809" kern="1200">
          <a:solidFill>
            <a:schemeClr val="tx1"/>
          </a:solidFill>
          <a:latin typeface="+mn-lt"/>
          <a:ea typeface="+mn-ea"/>
          <a:cs typeface="+mn-cs"/>
        </a:defRPr>
      </a:lvl6pPr>
      <a:lvl7pPr marL="2756642" algn="l" defTabSz="918881" rtl="0" eaLnBrk="1" latinLnBrk="0" hangingPunct="1">
        <a:defRPr sz="1809" kern="1200">
          <a:solidFill>
            <a:schemeClr val="tx1"/>
          </a:solidFill>
          <a:latin typeface="+mn-lt"/>
          <a:ea typeface="+mn-ea"/>
          <a:cs typeface="+mn-cs"/>
        </a:defRPr>
      </a:lvl7pPr>
      <a:lvl8pPr marL="3216082" algn="l" defTabSz="918881" rtl="0" eaLnBrk="1" latinLnBrk="0" hangingPunct="1">
        <a:defRPr sz="1809" kern="1200">
          <a:solidFill>
            <a:schemeClr val="tx1"/>
          </a:solidFill>
          <a:latin typeface="+mn-lt"/>
          <a:ea typeface="+mn-ea"/>
          <a:cs typeface="+mn-cs"/>
        </a:defRPr>
      </a:lvl8pPr>
      <a:lvl9pPr marL="3675522" algn="l" defTabSz="918881" rtl="0" eaLnBrk="1" latinLnBrk="0" hangingPunct="1">
        <a:defRPr sz="18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5.jpg"/><Relationship Id="rId7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1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12" Type="http://schemas.openxmlformats.org/officeDocument/2006/relationships/image" Target="../media/image1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11" Type="http://schemas.openxmlformats.org/officeDocument/2006/relationships/image" Target="../media/image12.png"/><Relationship Id="rId5" Type="http://schemas.openxmlformats.org/officeDocument/2006/relationships/image" Target="../media/image9.jpg"/><Relationship Id="rId15" Type="http://schemas.openxmlformats.org/officeDocument/2006/relationships/image" Target="../media/image10.pn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AE0319-1798-4B79-9F64-C15932422C93}"/>
              </a:ext>
            </a:extLst>
          </p:cNvPr>
          <p:cNvCxnSpPr>
            <a:cxnSpLocks/>
          </p:cNvCxnSpPr>
          <p:nvPr/>
        </p:nvCxnSpPr>
        <p:spPr>
          <a:xfrm>
            <a:off x="606300" y="1696398"/>
            <a:ext cx="10894464" cy="0"/>
          </a:xfrm>
          <a:prstGeom prst="line">
            <a:avLst/>
          </a:prstGeom>
          <a:ln w="28575">
            <a:solidFill>
              <a:srgbClr val="B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AA6A8E0-6AD0-4D0D-AEB0-B93E13483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43" y="104859"/>
            <a:ext cx="5440038" cy="15157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256952-2590-432B-9EA0-89CAA2017BF5}"/>
              </a:ext>
            </a:extLst>
          </p:cNvPr>
          <p:cNvSpPr txBox="1"/>
          <p:nvPr/>
        </p:nvSpPr>
        <p:spPr>
          <a:xfrm>
            <a:off x="-1" y="1895340"/>
            <a:ext cx="12252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aramond" panose="02020404030301010803" pitchFamily="18" charset="0"/>
              </a:rPr>
              <a:t>THANK YOU TO OUR </a:t>
            </a:r>
            <a:r>
              <a:rPr lang="en-US" sz="3600" b="1" u="sng" dirty="0">
                <a:solidFill>
                  <a:schemeClr val="bg2">
                    <a:lumMod val="90000"/>
                  </a:schemeClr>
                </a:solidFill>
                <a:latin typeface="Garamond" panose="02020404030301010803" pitchFamily="18" charset="0"/>
              </a:rPr>
              <a:t>PLATINUM</a:t>
            </a:r>
            <a:r>
              <a:rPr lang="en-US" sz="3600" b="1" dirty="0">
                <a:latin typeface="Garamond" panose="02020404030301010803" pitchFamily="18" charset="0"/>
              </a:rPr>
              <a:t> SPONSOR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268018-254E-4828-B393-72AA17A86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88" y="2548997"/>
            <a:ext cx="6492918" cy="281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8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AE0319-1798-4B79-9F64-C15932422C93}"/>
              </a:ext>
            </a:extLst>
          </p:cNvPr>
          <p:cNvCxnSpPr>
            <a:cxnSpLocks/>
          </p:cNvCxnSpPr>
          <p:nvPr/>
        </p:nvCxnSpPr>
        <p:spPr>
          <a:xfrm>
            <a:off x="606300" y="1696398"/>
            <a:ext cx="10894464" cy="0"/>
          </a:xfrm>
          <a:prstGeom prst="line">
            <a:avLst/>
          </a:prstGeom>
          <a:ln w="28575">
            <a:solidFill>
              <a:srgbClr val="B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AA6A8E0-6AD0-4D0D-AEB0-B93E13483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43" y="104859"/>
            <a:ext cx="5440038" cy="15157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6EEC63-672A-40DE-B0C6-7FA8E40F9F90}"/>
              </a:ext>
            </a:extLst>
          </p:cNvPr>
          <p:cNvSpPr/>
          <p:nvPr/>
        </p:nvSpPr>
        <p:spPr>
          <a:xfrm>
            <a:off x="17067" y="2042597"/>
            <a:ext cx="12235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Garamond" panose="02020404030301010803" pitchFamily="18" charset="0"/>
              </a:rPr>
              <a:t>THANK YOU TO OUR </a:t>
            </a:r>
            <a:r>
              <a:rPr lang="en-US" sz="3600" b="1" u="sng" dirty="0">
                <a:solidFill>
                  <a:srgbClr val="BF9000"/>
                </a:solidFill>
                <a:latin typeface="Garamond" panose="02020404030301010803" pitchFamily="18" charset="0"/>
              </a:rPr>
              <a:t>GOLD</a:t>
            </a:r>
            <a:r>
              <a:rPr lang="en-US" sz="3600" b="1" dirty="0">
                <a:latin typeface="Garamond" panose="02020404030301010803" pitchFamily="18" charset="0"/>
              </a:rPr>
              <a:t> SPONSOR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28AB24-D050-49E2-A0C5-FEBEA31A7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652" y="2963811"/>
            <a:ext cx="3154998" cy="35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0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2452DEB-0D03-4265-AA6D-EFE8B4802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949" y="2169809"/>
            <a:ext cx="2686460" cy="26864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B25A58-AA27-476B-9730-436331FD1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46" y="4514725"/>
            <a:ext cx="2857500" cy="21717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AE0319-1798-4B79-9F64-C15932422C93}"/>
              </a:ext>
            </a:extLst>
          </p:cNvPr>
          <p:cNvCxnSpPr>
            <a:cxnSpLocks/>
          </p:cNvCxnSpPr>
          <p:nvPr/>
        </p:nvCxnSpPr>
        <p:spPr>
          <a:xfrm>
            <a:off x="606300" y="1696398"/>
            <a:ext cx="10894464" cy="0"/>
          </a:xfrm>
          <a:prstGeom prst="line">
            <a:avLst/>
          </a:prstGeom>
          <a:ln w="28575">
            <a:solidFill>
              <a:srgbClr val="B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AA6A8E0-6AD0-4D0D-AEB0-B93E134832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43" y="104859"/>
            <a:ext cx="5440038" cy="15157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E1544C-8A19-4F3F-BF92-8D74A64D1E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806" y="3766815"/>
            <a:ext cx="3667519" cy="18337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6B49C8-7D53-414B-8FC6-994B9AB3AD53}"/>
              </a:ext>
            </a:extLst>
          </p:cNvPr>
          <p:cNvSpPr/>
          <p:nvPr/>
        </p:nvSpPr>
        <p:spPr>
          <a:xfrm>
            <a:off x="0" y="1953829"/>
            <a:ext cx="12252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Garamond" panose="02020404030301010803" pitchFamily="18" charset="0"/>
              </a:rPr>
              <a:t>THANK YOU TO OUR </a:t>
            </a:r>
            <a:r>
              <a:rPr lang="en-US" sz="3600" b="1" u="sng" dirty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SILVER</a:t>
            </a:r>
            <a:r>
              <a:rPr lang="en-US" sz="3600" b="1" dirty="0">
                <a:latin typeface="Garamond" panose="02020404030301010803" pitchFamily="18" charset="0"/>
              </a:rPr>
              <a:t> SPONSORS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AD56CC-D65F-42A3-88EE-EEDAEAD58D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96" y="2680588"/>
            <a:ext cx="2983502" cy="19203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85073D-0895-4879-8507-FF47CBC1C4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33" y="2857590"/>
            <a:ext cx="3114313" cy="12457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D0441A-75BC-4F4E-9ECA-EF1B040D89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720" y="4643187"/>
            <a:ext cx="2349091" cy="23490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052BB8C-162E-4215-B04B-9ABEAEB64F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567" y="5495800"/>
            <a:ext cx="4259048" cy="90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13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AE0319-1798-4B79-9F64-C15932422C93}"/>
              </a:ext>
            </a:extLst>
          </p:cNvPr>
          <p:cNvCxnSpPr>
            <a:cxnSpLocks/>
          </p:cNvCxnSpPr>
          <p:nvPr/>
        </p:nvCxnSpPr>
        <p:spPr>
          <a:xfrm>
            <a:off x="606300" y="1696398"/>
            <a:ext cx="10894464" cy="0"/>
          </a:xfrm>
          <a:prstGeom prst="line">
            <a:avLst/>
          </a:prstGeom>
          <a:ln w="28575">
            <a:solidFill>
              <a:srgbClr val="B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AA6A8E0-6AD0-4D0D-AEB0-B93E13483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43" y="104859"/>
            <a:ext cx="5440038" cy="15157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6B49C8-7D53-414B-8FC6-994B9AB3AD53}"/>
              </a:ext>
            </a:extLst>
          </p:cNvPr>
          <p:cNvSpPr/>
          <p:nvPr/>
        </p:nvSpPr>
        <p:spPr>
          <a:xfrm>
            <a:off x="0" y="1953829"/>
            <a:ext cx="12252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Garamond" panose="02020404030301010803" pitchFamily="18" charset="0"/>
              </a:rPr>
              <a:t>THANK YOU TO OUR </a:t>
            </a:r>
            <a:r>
              <a:rPr lang="en-US" sz="3600" b="1" u="sng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BRONZE</a:t>
            </a:r>
            <a:r>
              <a:rPr lang="en-US" sz="3600" b="1" u="sng" dirty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3600" b="1" dirty="0">
                <a:latin typeface="Garamond" panose="02020404030301010803" pitchFamily="18" charset="0"/>
              </a:rPr>
              <a:t>SPONSORS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3C0DCC-842A-4ED9-A532-0058DEB10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101" y="3036885"/>
            <a:ext cx="5296270" cy="180340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C30C03A-3796-4339-B17A-A012931003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6956" y="2857590"/>
            <a:ext cx="3776793" cy="2517863"/>
          </a:xfrm>
          <a:prstGeom prst="rect">
            <a:avLst/>
          </a:prstGeom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D4D66AF4-9C26-4998-8F36-DE92EBBC2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587" y="2779455"/>
            <a:ext cx="4059738" cy="165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81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">
            <a:extLst>
              <a:ext uri="{FF2B5EF4-FFF2-40B4-BE49-F238E27FC236}">
                <a16:creationId xmlns:a16="http://schemas.microsoft.com/office/drawing/2014/main" id="{0FA5B310-EC67-4738-A9DA-4D85AE5B2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912" y="5833434"/>
            <a:ext cx="2740176" cy="111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2AAF8A-F5FE-4459-9851-DF0FF9D12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113" y="2330938"/>
            <a:ext cx="2216110" cy="22161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50D44C7-00F0-4B8D-BDB7-B08A0B4A6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7" y="3911938"/>
            <a:ext cx="3427125" cy="14873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B7DE38-47AA-4B33-B557-A783D7AD79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88" y="5037907"/>
            <a:ext cx="1948833" cy="19488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A6A8E0-6AD0-4D0D-AEB0-B93E134832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43" y="104859"/>
            <a:ext cx="5440038" cy="151572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803D10-4973-40AE-AD3E-4FAEF2588DBD}"/>
              </a:ext>
            </a:extLst>
          </p:cNvPr>
          <p:cNvCxnSpPr>
            <a:cxnSpLocks/>
          </p:cNvCxnSpPr>
          <p:nvPr/>
        </p:nvCxnSpPr>
        <p:spPr>
          <a:xfrm>
            <a:off x="678930" y="1696398"/>
            <a:ext cx="10894464" cy="0"/>
          </a:xfrm>
          <a:prstGeom prst="line">
            <a:avLst/>
          </a:prstGeom>
          <a:ln w="28575">
            <a:solidFill>
              <a:srgbClr val="B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1256952-2590-432B-9EA0-89CAA2017BF5}"/>
              </a:ext>
            </a:extLst>
          </p:cNvPr>
          <p:cNvSpPr txBox="1"/>
          <p:nvPr/>
        </p:nvSpPr>
        <p:spPr>
          <a:xfrm>
            <a:off x="0" y="1933440"/>
            <a:ext cx="12252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Garamond" panose="02020404030301010803" pitchFamily="18" charset="0"/>
              </a:rPr>
              <a:t>THANK YOU SPONSORS OF THE 2025 ANNUAL MEETING!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A6998B-BEEE-4582-979F-8D74A3D884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155" y="2701047"/>
            <a:ext cx="1564026" cy="1738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4EA194-B9E4-43DF-B967-68458F9C80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92" y="4443568"/>
            <a:ext cx="3322531" cy="16612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A08CDB-0E09-4A44-89FB-196476E0CA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713" y="2728562"/>
            <a:ext cx="2789570" cy="17955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598A581-B194-42A5-83C3-1ECFFA4D7F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3" y="2701047"/>
            <a:ext cx="3027228" cy="121089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2E2C456C-B7B8-4681-953F-A2AA5B59C0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66245" y="3717460"/>
            <a:ext cx="3062588" cy="20417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0CDB655-8393-4020-88EB-0FC99100126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822" y="5654880"/>
            <a:ext cx="3888398" cy="13240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C784DC-F5E4-4A7F-9989-29B11EEDC8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250" y="4539858"/>
            <a:ext cx="2286875" cy="17380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53F2B1-8BAA-42AE-8400-EAB775DBB1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619" y="5217181"/>
            <a:ext cx="3156053" cy="6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63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fade/>
      </p:transition>
    </mc:Choice>
    <mc:Fallback>
      <p:transition spd="slow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f920beb-81eb-4ac0-bfe5-a954f1d1d36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77003C83B116458F124D03A7FB8742" ma:contentTypeVersion="12" ma:contentTypeDescription="Create a new document." ma:contentTypeScope="" ma:versionID="269c878903bf7134d21f6dbfec0d98ce">
  <xsd:schema xmlns:xsd="http://www.w3.org/2001/XMLSchema" xmlns:xs="http://www.w3.org/2001/XMLSchema" xmlns:p="http://schemas.microsoft.com/office/2006/metadata/properties" xmlns:ns3="9f920beb-81eb-4ac0-bfe5-a954f1d1d36a" targetNamespace="http://schemas.microsoft.com/office/2006/metadata/properties" ma:root="true" ma:fieldsID="64245660fa559b8a043bc728ff8fe0a0" ns3:_="">
    <xsd:import namespace="9f920beb-81eb-4ac0-bfe5-a954f1d1d36a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20beb-81eb-4ac0-bfe5-a954f1d1d36a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427FAA-228F-4261-8ECA-A5C4E6EB2D85}">
  <ds:schemaRefs>
    <ds:schemaRef ds:uri="http://purl.org/dc/terms/"/>
    <ds:schemaRef ds:uri="9f920beb-81eb-4ac0-bfe5-a954f1d1d36a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672FFF5-A1A7-4213-944C-686F19B5D5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87CF38-9411-4690-8029-A30B4902B0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920beb-81eb-4ac0-bfe5-a954f1d1d3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723</TotalTime>
  <Words>33</Words>
  <Application>Microsoft Office PowerPoint</Application>
  <PresentationFormat>Custom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Evya Richards</dc:creator>
  <cp:keywords>Tulsa, OK</cp:keywords>
  <cp:lastModifiedBy>Evya Richards</cp:lastModifiedBy>
  <cp:revision>49</cp:revision>
  <dcterms:created xsi:type="dcterms:W3CDTF">2024-09-05T15:16:01Z</dcterms:created>
  <dcterms:modified xsi:type="dcterms:W3CDTF">2025-09-10T18:12:00Z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0x0101001C77003C83B116458F124D03A7FB8742</vt:lpwstr>
  </property>
</Properties>
</file>