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252325" cy="69500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9" userDrawn="1">
          <p15:clr>
            <a:srgbClr val="A4A3A4"/>
          </p15:clr>
        </p15:guide>
        <p15:guide id="2" pos="38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400"/>
    <a:srgbClr val="BF9000"/>
    <a:srgbClr val="003300"/>
    <a:srgbClr val="006600"/>
    <a:srgbClr val="009900"/>
    <a:srgbClr val="FF6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32" y="44"/>
      </p:cViewPr>
      <p:guideLst>
        <p:guide orient="horz" pos="3029"/>
        <p:guide pos="38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1541" y="1137432"/>
            <a:ext cx="9189244" cy="2419656"/>
          </a:xfrm>
        </p:spPr>
        <p:txBody>
          <a:bodyPr anchor="b"/>
          <a:lstStyle>
            <a:lvl1pPr algn="ctr">
              <a:defRPr sz="60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1541" y="3650399"/>
            <a:ext cx="9189244" cy="1677992"/>
          </a:xfrm>
        </p:spPr>
        <p:txBody>
          <a:bodyPr/>
          <a:lstStyle>
            <a:lvl1pPr marL="0" indent="0" algn="ctr">
              <a:buNone/>
              <a:defRPr sz="2412"/>
            </a:lvl1pPr>
            <a:lvl2pPr marL="459440" indent="0" algn="ctr">
              <a:buNone/>
              <a:defRPr sz="2010"/>
            </a:lvl2pPr>
            <a:lvl3pPr marL="918881" indent="0" algn="ctr">
              <a:buNone/>
              <a:defRPr sz="1809"/>
            </a:lvl3pPr>
            <a:lvl4pPr marL="1378321" indent="0" algn="ctr">
              <a:buNone/>
              <a:defRPr sz="1608"/>
            </a:lvl4pPr>
            <a:lvl5pPr marL="1837761" indent="0" algn="ctr">
              <a:buNone/>
              <a:defRPr sz="1608"/>
            </a:lvl5pPr>
            <a:lvl6pPr marL="2297201" indent="0" algn="ctr">
              <a:buNone/>
              <a:defRPr sz="1608"/>
            </a:lvl6pPr>
            <a:lvl7pPr marL="2756642" indent="0" algn="ctr">
              <a:buNone/>
              <a:defRPr sz="1608"/>
            </a:lvl7pPr>
            <a:lvl8pPr marL="3216082" indent="0" algn="ctr">
              <a:buNone/>
              <a:defRPr sz="1608"/>
            </a:lvl8pPr>
            <a:lvl9pPr marL="3675522" indent="0" algn="ctr">
              <a:buNone/>
              <a:defRPr sz="160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7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9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68070" y="370027"/>
            <a:ext cx="2641908" cy="588986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2347" y="370027"/>
            <a:ext cx="7772569" cy="588986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45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966" y="1732693"/>
            <a:ext cx="10567630" cy="2891038"/>
          </a:xfrm>
        </p:spPr>
        <p:txBody>
          <a:bodyPr anchor="b"/>
          <a:lstStyle>
            <a:lvl1pPr>
              <a:defRPr sz="602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5966" y="4651081"/>
            <a:ext cx="10567630" cy="1520328"/>
          </a:xfrm>
        </p:spPr>
        <p:txBody>
          <a:bodyPr/>
          <a:lstStyle>
            <a:lvl1pPr marL="0" indent="0">
              <a:buNone/>
              <a:defRPr sz="2412">
                <a:solidFill>
                  <a:schemeClr val="tx1">
                    <a:tint val="75000"/>
                  </a:schemeClr>
                </a:solidFill>
              </a:defRPr>
            </a:lvl1pPr>
            <a:lvl2pPr marL="45944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2pPr>
            <a:lvl3pPr marL="918881" indent="0">
              <a:buNone/>
              <a:defRPr sz="1809">
                <a:solidFill>
                  <a:schemeClr val="tx1">
                    <a:tint val="75000"/>
                  </a:schemeClr>
                </a:solidFill>
              </a:defRPr>
            </a:lvl3pPr>
            <a:lvl4pPr marL="1378321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4pPr>
            <a:lvl5pPr marL="1837761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5pPr>
            <a:lvl6pPr marL="2297201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6pPr>
            <a:lvl7pPr marL="2756642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7pPr>
            <a:lvl8pPr marL="3216082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8pPr>
            <a:lvl9pPr marL="3675522" indent="0">
              <a:buNone/>
              <a:defRPr sz="16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0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2347" y="1850136"/>
            <a:ext cx="5207238" cy="44097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740" y="1850136"/>
            <a:ext cx="5207238" cy="44097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45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943" y="370028"/>
            <a:ext cx="10567630" cy="13433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3944" y="1703734"/>
            <a:ext cx="5183307" cy="834974"/>
          </a:xfrm>
        </p:spPr>
        <p:txBody>
          <a:bodyPr anchor="b"/>
          <a:lstStyle>
            <a:lvl1pPr marL="0" indent="0">
              <a:buNone/>
              <a:defRPr sz="2412" b="1"/>
            </a:lvl1pPr>
            <a:lvl2pPr marL="459440" indent="0">
              <a:buNone/>
              <a:defRPr sz="2010" b="1"/>
            </a:lvl2pPr>
            <a:lvl3pPr marL="918881" indent="0">
              <a:buNone/>
              <a:defRPr sz="1809" b="1"/>
            </a:lvl3pPr>
            <a:lvl4pPr marL="1378321" indent="0">
              <a:buNone/>
              <a:defRPr sz="1608" b="1"/>
            </a:lvl4pPr>
            <a:lvl5pPr marL="1837761" indent="0">
              <a:buNone/>
              <a:defRPr sz="1608" b="1"/>
            </a:lvl5pPr>
            <a:lvl6pPr marL="2297201" indent="0">
              <a:buNone/>
              <a:defRPr sz="1608" b="1"/>
            </a:lvl6pPr>
            <a:lvl7pPr marL="2756642" indent="0">
              <a:buNone/>
              <a:defRPr sz="1608" b="1"/>
            </a:lvl7pPr>
            <a:lvl8pPr marL="3216082" indent="0">
              <a:buNone/>
              <a:defRPr sz="1608" b="1"/>
            </a:lvl8pPr>
            <a:lvl9pPr marL="3675522" indent="0">
              <a:buNone/>
              <a:defRPr sz="160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3944" y="2538708"/>
            <a:ext cx="5183307" cy="37340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2740" y="1703734"/>
            <a:ext cx="5208834" cy="834974"/>
          </a:xfrm>
        </p:spPr>
        <p:txBody>
          <a:bodyPr anchor="b"/>
          <a:lstStyle>
            <a:lvl1pPr marL="0" indent="0">
              <a:buNone/>
              <a:defRPr sz="2412" b="1"/>
            </a:lvl1pPr>
            <a:lvl2pPr marL="459440" indent="0">
              <a:buNone/>
              <a:defRPr sz="2010" b="1"/>
            </a:lvl2pPr>
            <a:lvl3pPr marL="918881" indent="0">
              <a:buNone/>
              <a:defRPr sz="1809" b="1"/>
            </a:lvl3pPr>
            <a:lvl4pPr marL="1378321" indent="0">
              <a:buNone/>
              <a:defRPr sz="1608" b="1"/>
            </a:lvl4pPr>
            <a:lvl5pPr marL="1837761" indent="0">
              <a:buNone/>
              <a:defRPr sz="1608" b="1"/>
            </a:lvl5pPr>
            <a:lvl6pPr marL="2297201" indent="0">
              <a:buNone/>
              <a:defRPr sz="1608" b="1"/>
            </a:lvl6pPr>
            <a:lvl7pPr marL="2756642" indent="0">
              <a:buNone/>
              <a:defRPr sz="1608" b="1"/>
            </a:lvl7pPr>
            <a:lvl8pPr marL="3216082" indent="0">
              <a:buNone/>
              <a:defRPr sz="1608" b="1"/>
            </a:lvl8pPr>
            <a:lvl9pPr marL="3675522" indent="0">
              <a:buNone/>
              <a:defRPr sz="1608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2740" y="2538708"/>
            <a:ext cx="5208834" cy="37340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24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2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26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944" y="463338"/>
            <a:ext cx="3951693" cy="1621684"/>
          </a:xfrm>
        </p:spPr>
        <p:txBody>
          <a:bodyPr anchor="b"/>
          <a:lstStyle>
            <a:lvl1pPr>
              <a:defRPr sz="32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08834" y="1000683"/>
            <a:ext cx="6202740" cy="4939058"/>
          </a:xfrm>
        </p:spPr>
        <p:txBody>
          <a:bodyPr/>
          <a:lstStyle>
            <a:lvl1pPr>
              <a:defRPr sz="3216"/>
            </a:lvl1pPr>
            <a:lvl2pPr>
              <a:defRPr sz="2814"/>
            </a:lvl2pPr>
            <a:lvl3pPr>
              <a:defRPr sz="2412"/>
            </a:lvl3pPr>
            <a:lvl4pPr>
              <a:defRPr sz="2010"/>
            </a:lvl4pPr>
            <a:lvl5pPr>
              <a:defRPr sz="2010"/>
            </a:lvl5pPr>
            <a:lvl6pPr>
              <a:defRPr sz="2010"/>
            </a:lvl6pPr>
            <a:lvl7pPr>
              <a:defRPr sz="2010"/>
            </a:lvl7pPr>
            <a:lvl8pPr>
              <a:defRPr sz="2010"/>
            </a:lvl8pPr>
            <a:lvl9pPr>
              <a:defRPr sz="201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944" y="2085023"/>
            <a:ext cx="3951693" cy="3862762"/>
          </a:xfrm>
        </p:spPr>
        <p:txBody>
          <a:bodyPr/>
          <a:lstStyle>
            <a:lvl1pPr marL="0" indent="0">
              <a:buNone/>
              <a:defRPr sz="1608"/>
            </a:lvl1pPr>
            <a:lvl2pPr marL="459440" indent="0">
              <a:buNone/>
              <a:defRPr sz="1407"/>
            </a:lvl2pPr>
            <a:lvl3pPr marL="918881" indent="0">
              <a:buNone/>
              <a:defRPr sz="1206"/>
            </a:lvl3pPr>
            <a:lvl4pPr marL="1378321" indent="0">
              <a:buNone/>
              <a:defRPr sz="1005"/>
            </a:lvl4pPr>
            <a:lvl5pPr marL="1837761" indent="0">
              <a:buNone/>
              <a:defRPr sz="1005"/>
            </a:lvl5pPr>
            <a:lvl6pPr marL="2297201" indent="0">
              <a:buNone/>
              <a:defRPr sz="1005"/>
            </a:lvl6pPr>
            <a:lvl7pPr marL="2756642" indent="0">
              <a:buNone/>
              <a:defRPr sz="1005"/>
            </a:lvl7pPr>
            <a:lvl8pPr marL="3216082" indent="0">
              <a:buNone/>
              <a:defRPr sz="1005"/>
            </a:lvl8pPr>
            <a:lvl9pPr marL="3675522" indent="0">
              <a:buNone/>
              <a:defRPr sz="100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0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3944" y="463338"/>
            <a:ext cx="3951693" cy="1621684"/>
          </a:xfrm>
        </p:spPr>
        <p:txBody>
          <a:bodyPr anchor="b"/>
          <a:lstStyle>
            <a:lvl1pPr>
              <a:defRPr sz="32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08834" y="1000683"/>
            <a:ext cx="6202740" cy="4939058"/>
          </a:xfrm>
        </p:spPr>
        <p:txBody>
          <a:bodyPr anchor="t"/>
          <a:lstStyle>
            <a:lvl1pPr marL="0" indent="0">
              <a:buNone/>
              <a:defRPr sz="3216"/>
            </a:lvl1pPr>
            <a:lvl2pPr marL="459440" indent="0">
              <a:buNone/>
              <a:defRPr sz="2814"/>
            </a:lvl2pPr>
            <a:lvl3pPr marL="918881" indent="0">
              <a:buNone/>
              <a:defRPr sz="2412"/>
            </a:lvl3pPr>
            <a:lvl4pPr marL="1378321" indent="0">
              <a:buNone/>
              <a:defRPr sz="2010"/>
            </a:lvl4pPr>
            <a:lvl5pPr marL="1837761" indent="0">
              <a:buNone/>
              <a:defRPr sz="2010"/>
            </a:lvl5pPr>
            <a:lvl6pPr marL="2297201" indent="0">
              <a:buNone/>
              <a:defRPr sz="2010"/>
            </a:lvl6pPr>
            <a:lvl7pPr marL="2756642" indent="0">
              <a:buNone/>
              <a:defRPr sz="2010"/>
            </a:lvl7pPr>
            <a:lvl8pPr marL="3216082" indent="0">
              <a:buNone/>
              <a:defRPr sz="2010"/>
            </a:lvl8pPr>
            <a:lvl9pPr marL="3675522" indent="0">
              <a:buNone/>
              <a:defRPr sz="201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3944" y="2085023"/>
            <a:ext cx="3951693" cy="3862762"/>
          </a:xfrm>
        </p:spPr>
        <p:txBody>
          <a:bodyPr/>
          <a:lstStyle>
            <a:lvl1pPr marL="0" indent="0">
              <a:buNone/>
              <a:defRPr sz="1608"/>
            </a:lvl1pPr>
            <a:lvl2pPr marL="459440" indent="0">
              <a:buNone/>
              <a:defRPr sz="1407"/>
            </a:lvl2pPr>
            <a:lvl3pPr marL="918881" indent="0">
              <a:buNone/>
              <a:defRPr sz="1206"/>
            </a:lvl3pPr>
            <a:lvl4pPr marL="1378321" indent="0">
              <a:buNone/>
              <a:defRPr sz="1005"/>
            </a:lvl4pPr>
            <a:lvl5pPr marL="1837761" indent="0">
              <a:buNone/>
              <a:defRPr sz="1005"/>
            </a:lvl5pPr>
            <a:lvl6pPr marL="2297201" indent="0">
              <a:buNone/>
              <a:defRPr sz="1005"/>
            </a:lvl6pPr>
            <a:lvl7pPr marL="2756642" indent="0">
              <a:buNone/>
              <a:defRPr sz="1005"/>
            </a:lvl7pPr>
            <a:lvl8pPr marL="3216082" indent="0">
              <a:buNone/>
              <a:defRPr sz="1005"/>
            </a:lvl8pPr>
            <a:lvl9pPr marL="3675522" indent="0">
              <a:buNone/>
              <a:defRPr sz="100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16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" name="applause.wav"/>
          </p:stSnd>
        </p:sndAc>
      </p:transition>
    </mc:Choice>
    <mc:Fallback xmlns="">
      <p:transition spd="slow" advClick="0" advTm="30000">
        <p:fade/>
        <p:sndAc>
          <p:stSnd>
            <p:snd r:embed="rId3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2348" y="370028"/>
            <a:ext cx="10567630" cy="134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2348" y="1850136"/>
            <a:ext cx="10567630" cy="44097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2347" y="6441690"/>
            <a:ext cx="2756773" cy="3700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39E6B-7050-47A8-9AEF-40AE776B91F7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58583" y="6441690"/>
            <a:ext cx="4135160" cy="3700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53205" y="6441690"/>
            <a:ext cx="2756773" cy="3700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03AF0-93B0-46CF-9451-3B96212B6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641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13" name="applause.wav"/>
          </p:stSnd>
        </p:sndAc>
      </p:transition>
    </mc:Choice>
    <mc:Fallback xmlns="">
      <p:transition spd="slow" advClick="0" advTm="30000">
        <p:fade/>
        <p:sndAc>
          <p:stSnd>
            <p:snd r:embed="rId14" name="applause.wav"/>
          </p:stSnd>
        </p:sndAc>
      </p:transition>
    </mc:Fallback>
  </mc:AlternateContent>
  <p:txStyles>
    <p:titleStyle>
      <a:lvl1pPr algn="l" defTabSz="918881" rtl="0" eaLnBrk="1" latinLnBrk="0" hangingPunct="1">
        <a:lnSpc>
          <a:spcPct val="90000"/>
        </a:lnSpc>
        <a:spcBef>
          <a:spcPct val="0"/>
        </a:spcBef>
        <a:buNone/>
        <a:defRPr sz="44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720" indent="-229720" algn="l" defTabSz="918881" rtl="0" eaLnBrk="1" latinLnBrk="0" hangingPunct="1">
        <a:lnSpc>
          <a:spcPct val="90000"/>
        </a:lnSpc>
        <a:spcBef>
          <a:spcPts val="1005"/>
        </a:spcBef>
        <a:buFont typeface="Arial" panose="020B0604020202020204" pitchFamily="34" charset="0"/>
        <a:buChar char="•"/>
        <a:defRPr sz="2814" kern="1200">
          <a:solidFill>
            <a:schemeClr val="tx1"/>
          </a:solidFill>
          <a:latin typeface="+mn-lt"/>
          <a:ea typeface="+mn-ea"/>
          <a:cs typeface="+mn-cs"/>
        </a:defRPr>
      </a:lvl1pPr>
      <a:lvl2pPr marL="689160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2" kern="1200">
          <a:solidFill>
            <a:schemeClr val="tx1"/>
          </a:solidFill>
          <a:latin typeface="+mn-lt"/>
          <a:ea typeface="+mn-ea"/>
          <a:cs typeface="+mn-cs"/>
        </a:defRPr>
      </a:lvl2pPr>
      <a:lvl3pPr marL="1148601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3pPr>
      <a:lvl4pPr marL="1608041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4pPr>
      <a:lvl5pPr marL="2067481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5pPr>
      <a:lvl6pPr marL="2526922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6pPr>
      <a:lvl7pPr marL="2986362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7pPr>
      <a:lvl8pPr marL="3445802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8pPr>
      <a:lvl9pPr marL="3905242" indent="-229720" algn="l" defTabSz="918881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1pPr>
      <a:lvl2pPr marL="459440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2pPr>
      <a:lvl3pPr marL="918881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3pPr>
      <a:lvl4pPr marL="1378321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4pPr>
      <a:lvl5pPr marL="1837761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5pPr>
      <a:lvl6pPr marL="2297201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6pPr>
      <a:lvl7pPr marL="2756642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7pPr>
      <a:lvl8pPr marL="3216082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8pPr>
      <a:lvl9pPr marL="3675522" algn="l" defTabSz="918881" rtl="0" eaLnBrk="1" latinLnBrk="0" hangingPunct="1">
        <a:defRPr sz="18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5AE0319-1798-4B79-9F64-C15932422C93}"/>
              </a:ext>
            </a:extLst>
          </p:cNvPr>
          <p:cNvCxnSpPr>
            <a:cxnSpLocks/>
          </p:cNvCxnSpPr>
          <p:nvPr/>
        </p:nvCxnSpPr>
        <p:spPr>
          <a:xfrm>
            <a:off x="606300" y="1696398"/>
            <a:ext cx="10894464" cy="0"/>
          </a:xfrm>
          <a:prstGeom prst="line">
            <a:avLst/>
          </a:prstGeom>
          <a:ln w="28575">
            <a:solidFill>
              <a:srgbClr val="BF9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AA6A8E0-6AD0-4D0D-AEB0-B93E134832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6143" y="104859"/>
            <a:ext cx="5440038" cy="15157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256952-2590-432B-9EA0-89CAA2017BF5}"/>
              </a:ext>
            </a:extLst>
          </p:cNvPr>
          <p:cNvSpPr txBox="1"/>
          <p:nvPr/>
        </p:nvSpPr>
        <p:spPr>
          <a:xfrm>
            <a:off x="-1" y="2075271"/>
            <a:ext cx="12252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latin typeface="Garamond" panose="02020404030301010803" pitchFamily="18" charset="0"/>
              </a:rPr>
              <a:t>THANK YOU TO ALL OF OUR SPONSORS</a:t>
            </a:r>
          </a:p>
        </p:txBody>
      </p:sp>
      <p:pic>
        <p:nvPicPr>
          <p:cNvPr id="24" name="Graphic 23">
            <a:extLst>
              <a:ext uri="{FF2B5EF4-FFF2-40B4-BE49-F238E27FC236}">
                <a16:creationId xmlns:a16="http://schemas.microsoft.com/office/drawing/2014/main" id="{D23B062F-514B-4C66-8828-D68F8F181F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5305" y="1856097"/>
            <a:ext cx="5013730" cy="33424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9FFF469-81B4-47CD-B793-6010E96C144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111" y="2941591"/>
            <a:ext cx="3283036" cy="249510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40ACB5E-0D48-485E-8D4D-64EDDDC0F116}"/>
              </a:ext>
            </a:extLst>
          </p:cNvPr>
          <p:cNvSpPr txBox="1"/>
          <p:nvPr/>
        </p:nvSpPr>
        <p:spPr>
          <a:xfrm>
            <a:off x="0" y="6321931"/>
            <a:ext cx="122523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“We can’t do what we do without you”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5698870-4896-402E-842A-4D9EACE3BF9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238" y="4562405"/>
            <a:ext cx="2800134" cy="144013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5B3C0A4-6D1A-4074-9679-CC2817CE857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2972" y="3793118"/>
            <a:ext cx="2369115" cy="2369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88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0" advClick="0" advTm="30000">
        <p:fade/>
        <p:sndAc>
          <p:stSnd>
            <p:snd r:embed="rId2" name="applause.wav"/>
          </p:stSnd>
        </p:sndAc>
      </p:transition>
    </mc:Choice>
    <mc:Fallback xmlns="">
      <p:transition spd="slow" advClick="0" advTm="30000">
        <p:fade/>
        <p:sndAc>
          <p:stSnd>
            <p:snd r:embed="rId9" name="applaus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1107</TotalTime>
  <Words>17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Garamond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Evya Richards</dc:creator>
  <cp:keywords>Tulsa, OK</cp:keywords>
  <cp:lastModifiedBy>Evya Richards</cp:lastModifiedBy>
  <cp:revision>56</cp:revision>
  <dcterms:created xsi:type="dcterms:W3CDTF">2024-09-05T15:16:01Z</dcterms:created>
  <dcterms:modified xsi:type="dcterms:W3CDTF">2025-05-28T17:17:52Z</dcterms:modified>
</cp:coreProperties>
</file>