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4"/>
    <p:sldMasterId id="2147483648" r:id="rId5"/>
    <p:sldMasterId id="2147483818" r:id="rId6"/>
    <p:sldMasterId id="2147484183" r:id="rId7"/>
  </p:sldMasterIdLst>
  <p:notesMasterIdLst>
    <p:notesMasterId r:id="rId24"/>
  </p:notesMasterIdLst>
  <p:handoutMasterIdLst>
    <p:handoutMasterId r:id="rId25"/>
  </p:handoutMasterIdLst>
  <p:sldIdLst>
    <p:sldId id="1332" r:id="rId8"/>
    <p:sldId id="1311" r:id="rId9"/>
    <p:sldId id="1333" r:id="rId10"/>
    <p:sldId id="1342" r:id="rId11"/>
    <p:sldId id="1338" r:id="rId12"/>
    <p:sldId id="1344" r:id="rId13"/>
    <p:sldId id="1335" r:id="rId14"/>
    <p:sldId id="1334" r:id="rId15"/>
    <p:sldId id="1340" r:id="rId16"/>
    <p:sldId id="1339" r:id="rId17"/>
    <p:sldId id="1351" r:id="rId18"/>
    <p:sldId id="1349" r:id="rId19"/>
    <p:sldId id="1350" r:id="rId20"/>
    <p:sldId id="1348" r:id="rId21"/>
    <p:sldId id="1337" r:id="rId22"/>
    <p:sldId id="1336" r:id="rId23"/>
  </p:sldIdLst>
  <p:sldSz cx="14630400" cy="8229600"/>
  <p:notesSz cx="6858000" cy="9240838"/>
  <p:defaultTextStyle>
    <a:defPPr>
      <a:defRPr lang="en-US"/>
    </a:defPPr>
    <a:lvl1pPr marL="0" algn="l" defTabSz="548731" rtl="0" eaLnBrk="1" latinLnBrk="0" hangingPunct="1">
      <a:defRPr sz="2200" kern="1200">
        <a:solidFill>
          <a:schemeClr val="tx1"/>
        </a:solidFill>
        <a:latin typeface="+mn-lt"/>
        <a:ea typeface="+mn-ea"/>
        <a:cs typeface="+mn-cs"/>
      </a:defRPr>
    </a:lvl1pPr>
    <a:lvl2pPr marL="548731" algn="l" defTabSz="548731" rtl="0" eaLnBrk="1" latinLnBrk="0" hangingPunct="1">
      <a:defRPr sz="2200" kern="1200">
        <a:solidFill>
          <a:schemeClr val="tx1"/>
        </a:solidFill>
        <a:latin typeface="+mn-lt"/>
        <a:ea typeface="+mn-ea"/>
        <a:cs typeface="+mn-cs"/>
      </a:defRPr>
    </a:lvl2pPr>
    <a:lvl3pPr marL="1097463" algn="l" defTabSz="548731" rtl="0" eaLnBrk="1" latinLnBrk="0" hangingPunct="1">
      <a:defRPr sz="2200" kern="1200">
        <a:solidFill>
          <a:schemeClr val="tx1"/>
        </a:solidFill>
        <a:latin typeface="+mn-lt"/>
        <a:ea typeface="+mn-ea"/>
        <a:cs typeface="+mn-cs"/>
      </a:defRPr>
    </a:lvl3pPr>
    <a:lvl4pPr marL="1646194" algn="l" defTabSz="548731" rtl="0" eaLnBrk="1" latinLnBrk="0" hangingPunct="1">
      <a:defRPr sz="2200" kern="1200">
        <a:solidFill>
          <a:schemeClr val="tx1"/>
        </a:solidFill>
        <a:latin typeface="+mn-lt"/>
        <a:ea typeface="+mn-ea"/>
        <a:cs typeface="+mn-cs"/>
      </a:defRPr>
    </a:lvl4pPr>
    <a:lvl5pPr marL="2194926" algn="l" defTabSz="548731" rtl="0" eaLnBrk="1" latinLnBrk="0" hangingPunct="1">
      <a:defRPr sz="2200" kern="1200">
        <a:solidFill>
          <a:schemeClr val="tx1"/>
        </a:solidFill>
        <a:latin typeface="+mn-lt"/>
        <a:ea typeface="+mn-ea"/>
        <a:cs typeface="+mn-cs"/>
      </a:defRPr>
    </a:lvl5pPr>
    <a:lvl6pPr marL="2743657" algn="l" defTabSz="548731" rtl="0" eaLnBrk="1" latinLnBrk="0" hangingPunct="1">
      <a:defRPr sz="2200" kern="1200">
        <a:solidFill>
          <a:schemeClr val="tx1"/>
        </a:solidFill>
        <a:latin typeface="+mn-lt"/>
        <a:ea typeface="+mn-ea"/>
        <a:cs typeface="+mn-cs"/>
      </a:defRPr>
    </a:lvl6pPr>
    <a:lvl7pPr marL="3292389" algn="l" defTabSz="548731" rtl="0" eaLnBrk="1" latinLnBrk="0" hangingPunct="1">
      <a:defRPr sz="2200" kern="1200">
        <a:solidFill>
          <a:schemeClr val="tx1"/>
        </a:solidFill>
        <a:latin typeface="+mn-lt"/>
        <a:ea typeface="+mn-ea"/>
        <a:cs typeface="+mn-cs"/>
      </a:defRPr>
    </a:lvl7pPr>
    <a:lvl8pPr marL="3841120" algn="l" defTabSz="548731" rtl="0" eaLnBrk="1" latinLnBrk="0" hangingPunct="1">
      <a:defRPr sz="2200" kern="1200">
        <a:solidFill>
          <a:schemeClr val="tx1"/>
        </a:solidFill>
        <a:latin typeface="+mn-lt"/>
        <a:ea typeface="+mn-ea"/>
        <a:cs typeface="+mn-cs"/>
      </a:defRPr>
    </a:lvl8pPr>
    <a:lvl9pPr marL="4389852" algn="l" defTabSz="548731" rtl="0" eaLnBrk="1" latinLnBrk="0" hangingPunct="1">
      <a:defRPr sz="22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37397175-95E1-0C4F-AE08-DEC92A292B85}">
          <p14:sldIdLst>
            <p14:sldId id="1332"/>
            <p14:sldId id="1311"/>
            <p14:sldId id="1333"/>
            <p14:sldId id="1342"/>
            <p14:sldId id="1338"/>
            <p14:sldId id="1344"/>
            <p14:sldId id="1335"/>
            <p14:sldId id="1334"/>
            <p14:sldId id="1340"/>
            <p14:sldId id="1339"/>
            <p14:sldId id="1351"/>
            <p14:sldId id="1349"/>
            <p14:sldId id="1350"/>
            <p14:sldId id="1348"/>
            <p14:sldId id="1337"/>
          </p14:sldIdLst>
        </p14:section>
        <p14:section name="Body Slides" id="{2E087509-4E02-BA49-968D-678E077B1371}">
          <p14:sldIdLst>
            <p14:sldId id="1336"/>
          </p14:sldIdLst>
        </p14:section>
        <p14:section name="Instructions" id="{5DCC0919-36B2-8247-9BF4-A02041BF382D}">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911"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3BE89CDA-0FE8-A4AA-CA9D-E5CD6D29A686}" name="Hrenko Browning, Rikki (CAU Admin)" initials="RH" userId="S::rhrenkobrowning@careeracademyut.org::a17eccd5-19bc-4a3e-98d4-b8f478990684" providerId="AD"/>
  <p188:author id="{3B5C16EA-61C0-4070-D42C-484C3FA7053F}" name="rhrenko-browning@utahpetroleum.org" initials="rh" userId="S::urn:spo:guest#rhrenko-browning@utahpetroleum.org::" providerId="AD"/>
  <p188:author id="{AD5401FD-1D68-237C-0BCE-70003ED63BAF}" name="Brown, Kristina" initials="KB" userId="S::kristina.brown@chevron.com::ad60256b-6fdf-41c4-9466-785aaa7a8ea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9DD9"/>
    <a:srgbClr val="EDEDEE"/>
    <a:srgbClr val="0B2D71"/>
    <a:srgbClr val="EDEDEF"/>
    <a:srgbClr val="E5601F"/>
    <a:srgbClr val="751269"/>
    <a:srgbClr val="00708C"/>
    <a:srgbClr val="97002E"/>
    <a:srgbClr val="8B8F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04"/>
    <p:restoredTop sz="79627"/>
  </p:normalViewPr>
  <p:slideViewPr>
    <p:cSldViewPr snapToGrid="0">
      <p:cViewPr varScale="1">
        <p:scale>
          <a:sx n="45" d="100"/>
          <a:sy n="45" d="100"/>
        </p:scale>
        <p:origin x="1216" y="48"/>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911"/>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A3CD7A5-16AD-5549-B911-F9C74B3367D1}"/>
              </a:ext>
            </a:extLst>
          </p:cNvPr>
          <p:cNvSpPr>
            <a:spLocks noGrp="1"/>
          </p:cNvSpPr>
          <p:nvPr>
            <p:ph type="hdr" sz="quarter"/>
          </p:nvPr>
        </p:nvSpPr>
        <p:spPr>
          <a:xfrm>
            <a:off x="0" y="0"/>
            <a:ext cx="2971800" cy="463647"/>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a:extLst>
              <a:ext uri="{FF2B5EF4-FFF2-40B4-BE49-F238E27FC236}">
                <a16:creationId xmlns:a16="http://schemas.microsoft.com/office/drawing/2014/main" id="{4FEB9D99-FBDF-2142-B88A-29C49EC6319B}"/>
              </a:ext>
            </a:extLst>
          </p:cNvPr>
          <p:cNvSpPr>
            <a:spLocks noGrp="1"/>
          </p:cNvSpPr>
          <p:nvPr>
            <p:ph type="dt" sz="quarter" idx="1"/>
          </p:nvPr>
        </p:nvSpPr>
        <p:spPr>
          <a:xfrm>
            <a:off x="3884613" y="0"/>
            <a:ext cx="2971800" cy="463647"/>
          </a:xfrm>
          <a:prstGeom prst="rect">
            <a:avLst/>
          </a:prstGeom>
        </p:spPr>
        <p:txBody>
          <a:bodyPr vert="horz" lIns="91440" tIns="45720" rIns="91440" bIns="45720" rtlCol="0"/>
          <a:lstStyle>
            <a:lvl1pPr algn="r">
              <a:defRPr sz="1200"/>
            </a:lvl1pPr>
          </a:lstStyle>
          <a:p>
            <a:fld id="{A92AE276-CD54-0147-B9D3-E7EE2E50DFC9}" type="datetimeFigureOut">
              <a:rPr lang="en-US" smtClean="0">
                <a:latin typeface="Arial" panose="020B0604020202020204" pitchFamily="34" charset="0"/>
              </a:rPr>
              <a:t>12/9/2024</a:t>
            </a:fld>
            <a:endParaRPr lang="en-US">
              <a:latin typeface="Arial" panose="020B0604020202020204" pitchFamily="34" charset="0"/>
            </a:endParaRPr>
          </a:p>
        </p:txBody>
      </p:sp>
      <p:sp>
        <p:nvSpPr>
          <p:cNvPr id="4" name="Footer Placeholder 3">
            <a:extLst>
              <a:ext uri="{FF2B5EF4-FFF2-40B4-BE49-F238E27FC236}">
                <a16:creationId xmlns:a16="http://schemas.microsoft.com/office/drawing/2014/main" id="{8116420D-4AC8-504C-A3AB-23A12A2ADD5E}"/>
              </a:ext>
            </a:extLst>
          </p:cNvPr>
          <p:cNvSpPr>
            <a:spLocks noGrp="1"/>
          </p:cNvSpPr>
          <p:nvPr>
            <p:ph type="ftr" sz="quarter" idx="2"/>
          </p:nvPr>
        </p:nvSpPr>
        <p:spPr>
          <a:xfrm>
            <a:off x="0" y="8777193"/>
            <a:ext cx="2971800" cy="463646"/>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
        <p:nvSpPr>
          <p:cNvPr id="5" name="Slide Number Placeholder 4">
            <a:extLst>
              <a:ext uri="{FF2B5EF4-FFF2-40B4-BE49-F238E27FC236}">
                <a16:creationId xmlns:a16="http://schemas.microsoft.com/office/drawing/2014/main" id="{EB078A1A-4F32-C644-83E9-9F9BD6DB1AFE}"/>
              </a:ext>
            </a:extLst>
          </p:cNvPr>
          <p:cNvSpPr>
            <a:spLocks noGrp="1"/>
          </p:cNvSpPr>
          <p:nvPr>
            <p:ph type="sldNum" sz="quarter" idx="3"/>
          </p:nvPr>
        </p:nvSpPr>
        <p:spPr>
          <a:xfrm>
            <a:off x="3884613" y="8777193"/>
            <a:ext cx="2971800" cy="463646"/>
          </a:xfrm>
          <a:prstGeom prst="rect">
            <a:avLst/>
          </a:prstGeom>
        </p:spPr>
        <p:txBody>
          <a:bodyPr vert="horz" lIns="91440" tIns="45720" rIns="91440" bIns="45720" rtlCol="0" anchor="b"/>
          <a:lstStyle>
            <a:lvl1pPr algn="r">
              <a:defRPr sz="1200"/>
            </a:lvl1pPr>
          </a:lstStyle>
          <a:p>
            <a:fld id="{8A86E9CE-7048-D44E-B31F-DB91D6D517DC}"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1835164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2042"/>
          </a:xfrm>
          <a:prstGeom prst="rect">
            <a:avLst/>
          </a:prstGeom>
        </p:spPr>
        <p:txBody>
          <a:bodyPr vert="horz" lIns="91440" tIns="45720" rIns="91440" bIns="45720" rtlCol="0"/>
          <a:lstStyle>
            <a:lvl1pPr algn="l">
              <a:defRPr sz="1200">
                <a:latin typeface="Arial" panose="020B0604020202020204" pitchFamily="34" charset="0"/>
                <a:cs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62042"/>
          </a:xfrm>
          <a:prstGeom prst="rect">
            <a:avLst/>
          </a:prstGeom>
        </p:spPr>
        <p:txBody>
          <a:bodyPr vert="horz" lIns="91440" tIns="45720" rIns="91440" bIns="45720" rtlCol="0"/>
          <a:lstStyle>
            <a:lvl1pPr algn="r">
              <a:defRPr sz="1200">
                <a:latin typeface="Arial" panose="020B0604020202020204" pitchFamily="34" charset="0"/>
                <a:cs typeface="Arial" panose="020B0604020202020204" pitchFamily="34" charset="0"/>
              </a:defRPr>
            </a:lvl1pPr>
          </a:lstStyle>
          <a:p>
            <a:fld id="{2952A8AD-E04D-40C1-AD98-A5589D48FF85}" type="datetimeFigureOut">
              <a:rPr lang="en-US" smtClean="0"/>
              <a:pPr/>
              <a:t>12/9/2024</a:t>
            </a:fld>
            <a:endParaRPr lang="en-US"/>
          </a:p>
        </p:txBody>
      </p:sp>
      <p:sp>
        <p:nvSpPr>
          <p:cNvPr id="4" name="Slide Image Placeholder 3"/>
          <p:cNvSpPr>
            <a:spLocks noGrp="1" noRot="1" noChangeAspect="1"/>
          </p:cNvSpPr>
          <p:nvPr>
            <p:ph type="sldImg" idx="2"/>
          </p:nvPr>
        </p:nvSpPr>
        <p:spPr>
          <a:xfrm>
            <a:off x="350838" y="693738"/>
            <a:ext cx="6156325" cy="3463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89398"/>
            <a:ext cx="5486400" cy="415837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7192"/>
            <a:ext cx="2971800" cy="462042"/>
          </a:xfrm>
          <a:prstGeom prst="rect">
            <a:avLst/>
          </a:prstGeom>
        </p:spPr>
        <p:txBody>
          <a:bodyPr vert="horz" lIns="91440" tIns="45720" rIns="91440" bIns="45720" rtlCol="0" anchor="b"/>
          <a:lstStyle>
            <a:lvl1pPr algn="l">
              <a:defRPr sz="1200">
                <a:latin typeface="Arial" panose="020B0604020202020204" pitchFamily="34" charset="0"/>
                <a:cs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777192"/>
            <a:ext cx="2971800" cy="462042"/>
          </a:xfrm>
          <a:prstGeom prst="rect">
            <a:avLst/>
          </a:prstGeom>
        </p:spPr>
        <p:txBody>
          <a:bodyPr vert="horz" lIns="91440" tIns="45720" rIns="91440" bIns="45720" rtlCol="0" anchor="b"/>
          <a:lstStyle>
            <a:lvl1pPr algn="r">
              <a:defRPr sz="1200">
                <a:latin typeface="Arial" panose="020B0604020202020204" pitchFamily="34" charset="0"/>
                <a:cs typeface="Arial" panose="020B0604020202020204" pitchFamily="34" charset="0"/>
              </a:defRPr>
            </a:lvl1pPr>
          </a:lstStyle>
          <a:p>
            <a:fld id="{4F6C8EC8-224B-4750-B4CE-FC987A9630E0}" type="slidenum">
              <a:rPr lang="en-US" smtClean="0"/>
              <a:pPr/>
              <a:t>‹#›</a:t>
            </a:fld>
            <a:endParaRPr lang="en-US"/>
          </a:p>
        </p:txBody>
      </p:sp>
    </p:spTree>
    <p:extLst>
      <p:ext uri="{BB962C8B-B14F-4D97-AF65-F5344CB8AC3E}">
        <p14:creationId xmlns:p14="http://schemas.microsoft.com/office/powerpoint/2010/main" val="2079929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rial" panose="020B0604020202020204" pitchFamily="34" charset="0"/>
              </a:rPr>
              <a:t>advance the responsible development of Utah’s natural resources and manufacture of fuels that drive Utah’s economy.</a:t>
            </a:r>
          </a:p>
          <a:p>
            <a:endParaRPr lang="en-US" dirty="0"/>
          </a:p>
        </p:txBody>
      </p:sp>
      <p:sp>
        <p:nvSpPr>
          <p:cNvPr id="4" name="Slide Number Placeholder 3"/>
          <p:cNvSpPr>
            <a:spLocks noGrp="1"/>
          </p:cNvSpPr>
          <p:nvPr>
            <p:ph type="sldNum" sz="quarter" idx="5"/>
          </p:nvPr>
        </p:nvSpPr>
        <p:spPr/>
        <p:txBody>
          <a:bodyPr/>
          <a:lstStyle/>
          <a:p>
            <a:fld id="{4F6C8EC8-224B-4750-B4CE-FC987A9630E0}" type="slidenum">
              <a:rPr lang="en-US" smtClean="0"/>
              <a:pPr/>
              <a:t>1</a:t>
            </a:fld>
            <a:endParaRPr lang="en-US"/>
          </a:p>
        </p:txBody>
      </p:sp>
    </p:spTree>
    <p:extLst>
      <p:ext uri="{BB962C8B-B14F-4D97-AF65-F5344CB8AC3E}">
        <p14:creationId xmlns:p14="http://schemas.microsoft.com/office/powerpoint/2010/main" val="3275478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Inside the </a:t>
            </a:r>
            <a:r>
              <a:rPr lang="en-US" dirty="0" err="1"/>
              <a:t>fenceline</a:t>
            </a:r>
            <a:r>
              <a:rPr lang="en-US" dirty="0"/>
              <a:t>, Chevron has reduced their emissions by almost 90% since the 1990s. Similar for Marathon, almost 90% since 1993.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effectLst/>
                <a:latin typeface="Helvetica" pitchFamily="2" charset="0"/>
              </a:rPr>
              <a:t>Of the emission sources impacting local air quality, the 5 refineries are a very small part, only a few %.  </a:t>
            </a:r>
          </a:p>
          <a:p>
            <a:endParaRPr lang="en-US" dirty="0"/>
          </a:p>
        </p:txBody>
      </p:sp>
      <p:sp>
        <p:nvSpPr>
          <p:cNvPr id="4" name="Slide Number Placeholder 3"/>
          <p:cNvSpPr>
            <a:spLocks noGrp="1"/>
          </p:cNvSpPr>
          <p:nvPr>
            <p:ph type="sldNum" sz="quarter" idx="5"/>
          </p:nvPr>
        </p:nvSpPr>
        <p:spPr/>
        <p:txBody>
          <a:bodyPr/>
          <a:lstStyle/>
          <a:p>
            <a:fld id="{4F6C8EC8-224B-4750-B4CE-FC987A9630E0}" type="slidenum">
              <a:rPr lang="en-US" smtClean="0"/>
              <a:pPr/>
              <a:t>10</a:t>
            </a:fld>
            <a:endParaRPr lang="en-US"/>
          </a:p>
        </p:txBody>
      </p:sp>
    </p:spTree>
    <p:extLst>
      <p:ext uri="{BB962C8B-B14F-4D97-AF65-F5344CB8AC3E}">
        <p14:creationId xmlns:p14="http://schemas.microsoft.com/office/powerpoint/2010/main" val="1042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2F776-52AC-9B6F-AB2E-3A5D11BFE9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A32108-11C8-2394-75B3-CAA273A9B4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DD4B76-97AE-DE7A-4F66-7A5BCAFBC4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72AFC7-312F-3D64-81FA-173C8FCF6D01}"/>
              </a:ext>
            </a:extLst>
          </p:cNvPr>
          <p:cNvSpPr>
            <a:spLocks noGrp="1"/>
          </p:cNvSpPr>
          <p:nvPr>
            <p:ph type="sldNum" sz="quarter" idx="5"/>
          </p:nvPr>
        </p:nvSpPr>
        <p:spPr/>
        <p:txBody>
          <a:bodyPr/>
          <a:lstStyle/>
          <a:p>
            <a:fld id="{4F6C8EC8-224B-4750-B4CE-FC987A9630E0}" type="slidenum">
              <a:rPr lang="en-US" smtClean="0"/>
              <a:pPr/>
              <a:t>11</a:t>
            </a:fld>
            <a:endParaRPr lang="en-US"/>
          </a:p>
        </p:txBody>
      </p:sp>
    </p:spTree>
    <p:extLst>
      <p:ext uri="{BB962C8B-B14F-4D97-AF65-F5344CB8AC3E}">
        <p14:creationId xmlns:p14="http://schemas.microsoft.com/office/powerpoint/2010/main" val="3878135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Severance tax goes to </a:t>
            </a:r>
          </a:p>
          <a:p>
            <a:r>
              <a:rPr lang="en-US" dirty="0"/>
              <a:t>-tribal distributions</a:t>
            </a:r>
          </a:p>
          <a:p>
            <a:r>
              <a:rPr lang="en-US" dirty="0"/>
              <a:t>-permanent state trust fund (infra and econ diversification account)</a:t>
            </a:r>
          </a:p>
          <a:p>
            <a:r>
              <a:rPr lang="en-US" dirty="0"/>
              <a:t>-regulatory distributions</a:t>
            </a:r>
          </a:p>
          <a:p>
            <a:r>
              <a:rPr lang="en-US" dirty="0"/>
              <a:t>-general fund</a:t>
            </a:r>
          </a:p>
        </p:txBody>
      </p:sp>
      <p:sp>
        <p:nvSpPr>
          <p:cNvPr id="4" name="Slide Number Placeholder 3"/>
          <p:cNvSpPr>
            <a:spLocks noGrp="1"/>
          </p:cNvSpPr>
          <p:nvPr>
            <p:ph type="sldNum" sz="quarter" idx="5"/>
          </p:nvPr>
        </p:nvSpPr>
        <p:spPr/>
        <p:txBody>
          <a:bodyPr/>
          <a:lstStyle/>
          <a:p>
            <a:fld id="{4F6C8EC8-224B-4750-B4CE-FC987A9630E0}" type="slidenum">
              <a:rPr lang="en-US" smtClean="0"/>
              <a:pPr/>
              <a:t>12</a:t>
            </a:fld>
            <a:endParaRPr lang="en-US"/>
          </a:p>
        </p:txBody>
      </p:sp>
    </p:spTree>
    <p:extLst>
      <p:ext uri="{BB962C8B-B14F-4D97-AF65-F5344CB8AC3E}">
        <p14:creationId xmlns:p14="http://schemas.microsoft.com/office/powerpoint/2010/main" val="263873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Like a gigantic chemistry set – main actions are heating (and cooling) of liquids, pressurizing liquids, and adding catalyst to encourage chemical reaction. </a:t>
            </a:r>
          </a:p>
          <a:p>
            <a:r>
              <a:rPr lang="en-US"/>
              <a:t>Main processes are:</a:t>
            </a:r>
          </a:p>
          <a:p>
            <a:pPr algn="l">
              <a:buFont typeface="Arial" panose="020B0604020202020204" pitchFamily="34" charset="0"/>
              <a:buNone/>
            </a:pPr>
            <a:r>
              <a:rPr lang="en-US" b="1" i="0">
                <a:solidFill>
                  <a:srgbClr val="001D35"/>
                </a:solidFill>
                <a:effectLst/>
                <a:latin typeface="Google Sans"/>
              </a:rPr>
              <a:t>Separation</a:t>
            </a:r>
            <a:endParaRPr lang="en-US" b="0" i="0">
              <a:solidFill>
                <a:srgbClr val="001D35"/>
              </a:solidFill>
              <a:effectLst/>
              <a:latin typeface="Google Sans"/>
            </a:endParaRPr>
          </a:p>
          <a:p>
            <a:pPr algn="l">
              <a:buFont typeface="Arial" panose="020B0604020202020204" pitchFamily="34" charset="0"/>
              <a:buChar char="•"/>
            </a:pPr>
            <a:r>
              <a:rPr lang="en-US" b="0" i="0">
                <a:solidFill>
                  <a:srgbClr val="001D35"/>
                </a:solidFill>
                <a:effectLst/>
                <a:latin typeface="Google Sans"/>
              </a:rPr>
              <a:t>Crude oil is heated in furnaces and separated into liquids and vapors in distillation units. The liquids and vapors are separated into fractions based on their weight and boiling point.</a:t>
            </a:r>
          </a:p>
          <a:p>
            <a:pPr algn="l">
              <a:buFont typeface="Arial" panose="020B0604020202020204" pitchFamily="34" charset="0"/>
              <a:buNone/>
            </a:pPr>
            <a:r>
              <a:rPr lang="en-US" b="1" i="0">
                <a:solidFill>
                  <a:srgbClr val="001D35"/>
                </a:solidFill>
                <a:effectLst/>
                <a:latin typeface="Google Sans"/>
              </a:rPr>
              <a:t>Conversion</a:t>
            </a:r>
            <a:endParaRPr lang="en-US" b="0" i="0">
              <a:solidFill>
                <a:srgbClr val="001D35"/>
              </a:solidFill>
              <a:effectLst/>
              <a:latin typeface="Google Sans"/>
            </a:endParaRPr>
          </a:p>
          <a:p>
            <a:pPr algn="l">
              <a:buFont typeface="Arial" panose="020B0604020202020204" pitchFamily="34" charset="0"/>
              <a:buChar char="•"/>
            </a:pPr>
            <a:r>
              <a:rPr lang="en-US" b="0" i="0">
                <a:solidFill>
                  <a:srgbClr val="001D35"/>
                </a:solidFill>
                <a:effectLst/>
                <a:latin typeface="Google Sans"/>
              </a:rPr>
              <a:t>The fractions from distillation are transformed into streams that become finished products. This involves breaking up long hydrocarbon molecules into smaller, more useful molecules.</a:t>
            </a:r>
          </a:p>
          <a:p>
            <a:pPr algn="l">
              <a:buFont typeface="Arial" panose="020B0604020202020204" pitchFamily="34" charset="0"/>
              <a:buNone/>
            </a:pPr>
            <a:r>
              <a:rPr lang="en-US" b="1" i="0">
                <a:solidFill>
                  <a:srgbClr val="001D35"/>
                </a:solidFill>
                <a:effectLst/>
                <a:latin typeface="Google Sans"/>
              </a:rPr>
              <a:t>Treatment</a:t>
            </a:r>
            <a:endParaRPr lang="en-US" b="0" i="0">
              <a:solidFill>
                <a:srgbClr val="001D35"/>
              </a:solidFill>
              <a:effectLst/>
              <a:latin typeface="Google Sans"/>
            </a:endParaRPr>
          </a:p>
          <a:p>
            <a:pPr algn="l">
              <a:buFont typeface="Arial" panose="020B0604020202020204" pitchFamily="34" charset="0"/>
              <a:buChar char="•"/>
            </a:pPr>
            <a:r>
              <a:rPr lang="en-US" b="0" i="0">
                <a:solidFill>
                  <a:srgbClr val="001D35"/>
                </a:solidFill>
                <a:effectLst/>
                <a:latin typeface="Google Sans"/>
              </a:rPr>
              <a:t>The final touches are applied to the products. This includes removing contaminants like sulfur, nitrogen, and heavy metals.</a:t>
            </a:r>
          </a:p>
          <a:p>
            <a:pPr algn="l">
              <a:buFont typeface="Arial" panose="020B0604020202020204" pitchFamily="34" charset="0"/>
              <a:buNone/>
            </a:pPr>
            <a:r>
              <a:rPr lang="en-US" b="1" i="0">
                <a:solidFill>
                  <a:srgbClr val="001D35"/>
                </a:solidFill>
                <a:effectLst/>
                <a:latin typeface="Google Sans"/>
              </a:rPr>
              <a:t>Blending</a:t>
            </a:r>
            <a:endParaRPr lang="en-US" b="0" i="0">
              <a:solidFill>
                <a:srgbClr val="001D35"/>
              </a:solidFill>
              <a:effectLst/>
              <a:latin typeface="Google Sans"/>
            </a:endParaRPr>
          </a:p>
          <a:p>
            <a:pPr algn="l">
              <a:buFont typeface="Arial" panose="020B0604020202020204" pitchFamily="34" charset="0"/>
              <a:buChar char="•"/>
            </a:pPr>
            <a:r>
              <a:rPr lang="en-US" b="0" i="0">
                <a:solidFill>
                  <a:srgbClr val="001D35"/>
                </a:solidFill>
                <a:effectLst/>
                <a:latin typeface="Google Sans"/>
              </a:rPr>
              <a:t>Various streams are blended into finished petroleum products. For example, refineries combine gasoline blending components and ethanol to make retail gasoline</a:t>
            </a:r>
          </a:p>
          <a:p>
            <a:endParaRPr lang="en-US"/>
          </a:p>
        </p:txBody>
      </p:sp>
      <p:sp>
        <p:nvSpPr>
          <p:cNvPr id="4" name="Slide Number Placeholder 3"/>
          <p:cNvSpPr>
            <a:spLocks noGrp="1"/>
          </p:cNvSpPr>
          <p:nvPr>
            <p:ph type="sldNum" sz="quarter" idx="5"/>
          </p:nvPr>
        </p:nvSpPr>
        <p:spPr/>
        <p:txBody>
          <a:bodyPr/>
          <a:lstStyle/>
          <a:p>
            <a:fld id="{4F6C8EC8-224B-4750-B4CE-FC987A9630E0}" type="slidenum">
              <a:rPr lang="en-US" smtClean="0"/>
              <a:pPr/>
              <a:t>16</a:t>
            </a:fld>
            <a:endParaRPr lang="en-US"/>
          </a:p>
        </p:txBody>
      </p:sp>
    </p:spTree>
    <p:extLst>
      <p:ext uri="{BB962C8B-B14F-4D97-AF65-F5344CB8AC3E}">
        <p14:creationId xmlns:p14="http://schemas.microsoft.com/office/powerpoint/2010/main" val="3259981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Scheduled to be back by 3:30 if not sooner</a:t>
            </a:r>
          </a:p>
        </p:txBody>
      </p:sp>
      <p:sp>
        <p:nvSpPr>
          <p:cNvPr id="4" name="Slide Number Placeholder 3"/>
          <p:cNvSpPr>
            <a:spLocks noGrp="1"/>
          </p:cNvSpPr>
          <p:nvPr>
            <p:ph type="sldNum" sz="quarter" idx="5"/>
          </p:nvPr>
        </p:nvSpPr>
        <p:spPr/>
        <p:txBody>
          <a:bodyPr/>
          <a:lstStyle/>
          <a:p>
            <a:fld id="{4F6C8EC8-224B-4750-B4CE-FC987A9630E0}" type="slidenum">
              <a:rPr lang="en-US" smtClean="0"/>
              <a:pPr/>
              <a:t>2</a:t>
            </a:fld>
            <a:endParaRPr lang="en-US"/>
          </a:p>
        </p:txBody>
      </p:sp>
    </p:spTree>
    <p:extLst>
      <p:ext uri="{BB962C8B-B14F-4D97-AF65-F5344CB8AC3E}">
        <p14:creationId xmlns:p14="http://schemas.microsoft.com/office/powerpoint/2010/main" val="1648554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well head to gas station</a:t>
            </a:r>
          </a:p>
          <a:p>
            <a:r>
              <a:rPr lang="en-US" dirty="0"/>
              <a:t>the “oil” industry is actually several different industries that work together to make the fuels and products we all depend on. The three we talk about the most are upstream, downstream and midstream.</a:t>
            </a:r>
          </a:p>
          <a:p>
            <a:pPr marL="171450" indent="-171450">
              <a:buFont typeface="Arial"/>
              <a:buChar char="•"/>
            </a:pPr>
            <a:r>
              <a:rPr lang="en-US" b="1" dirty="0"/>
              <a:t>Upstream</a:t>
            </a:r>
            <a:r>
              <a:rPr lang="en-US" dirty="0"/>
              <a:t> extracts feedstocks used to produce fuels and petrochemicals</a:t>
            </a:r>
          </a:p>
          <a:p>
            <a:pPr marL="171450" indent="-171450">
              <a:buFont typeface="Arial"/>
              <a:buChar char="•"/>
            </a:pPr>
            <a:r>
              <a:rPr lang="en-US" b="1" dirty="0"/>
              <a:t>Midstream</a:t>
            </a:r>
            <a:r>
              <a:rPr lang="en-US" dirty="0"/>
              <a:t> moves and stores feedstocks and finished products.</a:t>
            </a:r>
          </a:p>
          <a:p>
            <a:pPr marL="171450" indent="-171450">
              <a:buFont typeface="Arial"/>
              <a:buChar char="•"/>
            </a:pPr>
            <a:r>
              <a:rPr lang="en-US" b="1" dirty="0"/>
              <a:t>Downstream</a:t>
            </a:r>
            <a:r>
              <a:rPr lang="en-US" dirty="0"/>
              <a:t> processes crude oil and natural gas into finished products</a:t>
            </a:r>
          </a:p>
          <a:p>
            <a:endParaRPr lang="en-US" dirty="0"/>
          </a:p>
        </p:txBody>
      </p:sp>
      <p:sp>
        <p:nvSpPr>
          <p:cNvPr id="4" name="Slide Number Placeholder 3"/>
          <p:cNvSpPr>
            <a:spLocks noGrp="1"/>
          </p:cNvSpPr>
          <p:nvPr>
            <p:ph type="sldNum" sz="quarter" idx="5"/>
          </p:nvPr>
        </p:nvSpPr>
        <p:spPr/>
        <p:txBody>
          <a:bodyPr/>
          <a:lstStyle/>
          <a:p>
            <a:fld id="{4F6C8EC8-224B-4750-B4CE-FC987A9630E0}" type="slidenum">
              <a:rPr lang="en-US" smtClean="0"/>
              <a:pPr/>
              <a:t>3</a:t>
            </a:fld>
            <a:endParaRPr lang="en-US"/>
          </a:p>
        </p:txBody>
      </p:sp>
    </p:spTree>
    <p:extLst>
      <p:ext uri="{BB962C8B-B14F-4D97-AF65-F5344CB8AC3E}">
        <p14:creationId xmlns:p14="http://schemas.microsoft.com/office/powerpoint/2010/main" val="2032474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6C8EC8-224B-4750-B4CE-FC987A9630E0}" type="slidenum">
              <a:rPr lang="en-US" smtClean="0"/>
              <a:pPr/>
              <a:t>4</a:t>
            </a:fld>
            <a:endParaRPr lang="en-US"/>
          </a:p>
        </p:txBody>
      </p:sp>
    </p:spTree>
    <p:extLst>
      <p:ext uri="{BB962C8B-B14F-4D97-AF65-F5344CB8AC3E}">
        <p14:creationId xmlns:p14="http://schemas.microsoft.com/office/powerpoint/2010/main" val="41944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Regional crude: Rockies (WY, CO – on this map), Canadian crudes, and Uinta Basin in central Utah</a:t>
            </a:r>
          </a:p>
          <a:p>
            <a:r>
              <a:rPr lang="en-US"/>
              <a:t>Rocky Mountain – majority by pipeline; can be trucked in</a:t>
            </a:r>
          </a:p>
          <a:p>
            <a:r>
              <a:rPr lang="en-US"/>
              <a:t>Canada – by pipeline </a:t>
            </a:r>
          </a:p>
          <a:p>
            <a:r>
              <a:rPr lang="en-US"/>
              <a:t>Utah – by truck </a:t>
            </a:r>
          </a:p>
          <a:p>
            <a:endParaRPr lang="en-US"/>
          </a:p>
        </p:txBody>
      </p:sp>
      <p:sp>
        <p:nvSpPr>
          <p:cNvPr id="4" name="Slide Number Placeholder 3"/>
          <p:cNvSpPr>
            <a:spLocks noGrp="1"/>
          </p:cNvSpPr>
          <p:nvPr>
            <p:ph type="sldNum" sz="quarter" idx="5"/>
          </p:nvPr>
        </p:nvSpPr>
        <p:spPr/>
        <p:txBody>
          <a:bodyPr/>
          <a:lstStyle/>
          <a:p>
            <a:fld id="{4F6C8EC8-224B-4750-B4CE-FC987A9630E0}" type="slidenum">
              <a:rPr lang="en-US" smtClean="0"/>
              <a:pPr/>
              <a:t>5</a:t>
            </a:fld>
            <a:endParaRPr lang="en-US"/>
          </a:p>
        </p:txBody>
      </p:sp>
    </p:spTree>
    <p:extLst>
      <p:ext uri="{BB962C8B-B14F-4D97-AF65-F5344CB8AC3E}">
        <p14:creationId xmlns:p14="http://schemas.microsoft.com/office/powerpoint/2010/main" val="3128594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Basin to SLC = 100+ miles</a:t>
            </a:r>
          </a:p>
          <a:p>
            <a:r>
              <a:rPr lang="en-US" dirty="0"/>
              <a:t>Basin to help = 55 miles</a:t>
            </a:r>
          </a:p>
        </p:txBody>
      </p:sp>
      <p:sp>
        <p:nvSpPr>
          <p:cNvPr id="4" name="Slide Number Placeholder 3"/>
          <p:cNvSpPr>
            <a:spLocks noGrp="1"/>
          </p:cNvSpPr>
          <p:nvPr>
            <p:ph type="sldNum" sz="quarter" idx="5"/>
          </p:nvPr>
        </p:nvSpPr>
        <p:spPr/>
        <p:txBody>
          <a:bodyPr/>
          <a:lstStyle/>
          <a:p>
            <a:fld id="{4F6C8EC8-224B-4750-B4CE-FC987A9630E0}" type="slidenum">
              <a:rPr lang="en-US" smtClean="0"/>
              <a:pPr/>
              <a:t>6</a:t>
            </a:fld>
            <a:endParaRPr lang="en-US"/>
          </a:p>
        </p:txBody>
      </p:sp>
    </p:spTree>
    <p:extLst>
      <p:ext uri="{BB962C8B-B14F-4D97-AF65-F5344CB8AC3E}">
        <p14:creationId xmlns:p14="http://schemas.microsoft.com/office/powerpoint/2010/main" val="3041796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6C8EC8-224B-4750-B4CE-FC987A9630E0}" type="slidenum">
              <a:rPr lang="en-US" smtClean="0"/>
              <a:pPr/>
              <a:t>7</a:t>
            </a:fld>
            <a:endParaRPr lang="en-US"/>
          </a:p>
        </p:txBody>
      </p:sp>
    </p:spTree>
    <p:extLst>
      <p:ext uri="{BB962C8B-B14F-4D97-AF65-F5344CB8AC3E}">
        <p14:creationId xmlns:p14="http://schemas.microsoft.com/office/powerpoint/2010/main" val="36522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PADD 4</a:t>
            </a:r>
          </a:p>
        </p:txBody>
      </p:sp>
      <p:sp>
        <p:nvSpPr>
          <p:cNvPr id="4" name="Slide Number Placeholder 3"/>
          <p:cNvSpPr>
            <a:spLocks noGrp="1"/>
          </p:cNvSpPr>
          <p:nvPr>
            <p:ph type="sldNum" sz="quarter" idx="5"/>
          </p:nvPr>
        </p:nvSpPr>
        <p:spPr/>
        <p:txBody>
          <a:bodyPr/>
          <a:lstStyle/>
          <a:p>
            <a:fld id="{4F6C8EC8-224B-4750-B4CE-FC987A9630E0}" type="slidenum">
              <a:rPr lang="en-US" smtClean="0"/>
              <a:pPr/>
              <a:t>8</a:t>
            </a:fld>
            <a:endParaRPr lang="en-US"/>
          </a:p>
        </p:txBody>
      </p:sp>
    </p:spTree>
    <p:extLst>
      <p:ext uri="{BB962C8B-B14F-4D97-AF65-F5344CB8AC3E}">
        <p14:creationId xmlns:p14="http://schemas.microsoft.com/office/powerpoint/2010/main" val="1073481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Which products and how distributed</a:t>
            </a:r>
          </a:p>
          <a:p>
            <a:r>
              <a:rPr lang="en-US"/>
              <a:t>Gasoline: retail stations (some are company owned; some a franchise model with independent owners); unbranded (Costco model)</a:t>
            </a:r>
          </a:p>
          <a:p>
            <a:r>
              <a:rPr lang="en-US"/>
              <a:t>Diesel: travel centers, railroads, wholesalers, as well as retail stations</a:t>
            </a:r>
          </a:p>
          <a:p>
            <a:r>
              <a:rPr lang="en-US"/>
              <a:t>Jet: major airlines and wholesale distributors </a:t>
            </a:r>
          </a:p>
          <a:p>
            <a:endParaRPr lang="en-US"/>
          </a:p>
          <a:p>
            <a:r>
              <a:rPr lang="en-US"/>
              <a:t>Jet – only CVX and MPC produce jet here in UT; transported directly via pipeline to SLC Int’l; can also provide to other regional airports, Hill AFB, etc.</a:t>
            </a:r>
          </a:p>
          <a:p>
            <a:endParaRPr lang="en-US"/>
          </a:p>
        </p:txBody>
      </p:sp>
      <p:sp>
        <p:nvSpPr>
          <p:cNvPr id="4" name="Slide Number Placeholder 3"/>
          <p:cNvSpPr>
            <a:spLocks noGrp="1"/>
          </p:cNvSpPr>
          <p:nvPr>
            <p:ph type="sldNum" sz="quarter" idx="5"/>
          </p:nvPr>
        </p:nvSpPr>
        <p:spPr/>
        <p:txBody>
          <a:bodyPr/>
          <a:lstStyle/>
          <a:p>
            <a:fld id="{4F6C8EC8-224B-4750-B4CE-FC987A9630E0}" type="slidenum">
              <a:rPr lang="en-US" smtClean="0"/>
              <a:pPr/>
              <a:t>9</a:t>
            </a:fld>
            <a:endParaRPr lang="en-US"/>
          </a:p>
        </p:txBody>
      </p:sp>
    </p:spTree>
    <p:extLst>
      <p:ext uri="{BB962C8B-B14F-4D97-AF65-F5344CB8AC3E}">
        <p14:creationId xmlns:p14="http://schemas.microsoft.com/office/powerpoint/2010/main" val="4888898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cover_full_bleed_image_text_right">
    <p:bg>
      <p:bgPr>
        <a:solidFill>
          <a:srgbClr val="0B2D7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73995AE-989E-4E42-BEED-91326AC23DA7}"/>
              </a:ext>
            </a:extLst>
          </p:cNvPr>
          <p:cNvPicPr>
            <a:picLocks noChangeAspect="1"/>
          </p:cNvPicPr>
          <p:nvPr userDrawn="1"/>
        </p:nvPicPr>
        <p:blipFill>
          <a:blip r:embed="rId2"/>
          <a:srcRect l="37" r="37"/>
          <a:stretch/>
        </p:blipFill>
        <p:spPr>
          <a:xfrm>
            <a:off x="0" y="-6155"/>
            <a:ext cx="14630399" cy="8235755"/>
          </a:xfrm>
          <a:prstGeom prst="rect">
            <a:avLst/>
          </a:prstGeom>
        </p:spPr>
      </p:pic>
      <p:sp>
        <p:nvSpPr>
          <p:cNvPr id="2" name="Title 1"/>
          <p:cNvSpPr>
            <a:spLocks noGrp="1"/>
          </p:cNvSpPr>
          <p:nvPr userDrawn="1">
            <p:ph type="ctrTitle" hasCustomPrompt="1"/>
          </p:nvPr>
        </p:nvSpPr>
        <p:spPr bwMode="ltGray">
          <a:xfrm>
            <a:off x="7315200" y="4114798"/>
            <a:ext cx="6591300" cy="1905851"/>
          </a:xfrm>
          <a:prstGeom prst="rect">
            <a:avLst/>
          </a:prstGeom>
        </p:spPr>
        <p:txBody>
          <a:bodyPr lIns="219493" rIns="219493">
            <a:noAutofit/>
          </a:bodyPr>
          <a:lstStyle>
            <a:lvl1pPr>
              <a:lnSpc>
                <a:spcPct val="90000"/>
              </a:lnSpc>
              <a:defRPr sz="5400" b="1">
                <a:solidFill>
                  <a:schemeClr val="bg1"/>
                </a:solidFill>
              </a:defRPr>
            </a:lvl1pPr>
          </a:lstStyle>
          <a:p>
            <a:r>
              <a:rPr lang="en-US"/>
              <a:t>Presentation title </a:t>
            </a:r>
            <a:br>
              <a:rPr lang="en-US"/>
            </a:br>
            <a:r>
              <a:rPr lang="en-US"/>
              <a:t>goes here</a:t>
            </a:r>
          </a:p>
        </p:txBody>
      </p:sp>
      <p:sp>
        <p:nvSpPr>
          <p:cNvPr id="3" name="Subtitle 2"/>
          <p:cNvSpPr>
            <a:spLocks noGrp="1"/>
          </p:cNvSpPr>
          <p:nvPr userDrawn="1">
            <p:ph type="subTitle" idx="1" hasCustomPrompt="1"/>
          </p:nvPr>
        </p:nvSpPr>
        <p:spPr bwMode="gray">
          <a:xfrm>
            <a:off x="7315200" y="6680277"/>
            <a:ext cx="6591300" cy="296564"/>
          </a:xfrm>
        </p:spPr>
        <p:txBody>
          <a:bodyPr lIns="219493" rIns="219493">
            <a:noAutofit/>
          </a:bodyPr>
          <a:lstStyle>
            <a:lvl1pPr marL="0" marR="0" indent="0" algn="ctr" defTabSz="548731" rtl="0" eaLnBrk="1" fontAlgn="auto" latinLnBrk="0" hangingPunct="1">
              <a:lnSpc>
                <a:spcPct val="100000"/>
              </a:lnSpc>
              <a:spcBef>
                <a:spcPts val="0"/>
              </a:spcBef>
              <a:spcAft>
                <a:spcPts val="0"/>
              </a:spcAft>
              <a:buClrTx/>
              <a:buSzTx/>
              <a:buFont typeface="Arial"/>
              <a:buNone/>
              <a:tabLst/>
              <a:defRPr sz="2000" b="1" i="0" baseline="0">
                <a:solidFill>
                  <a:schemeClr val="bg1"/>
                </a:solidFill>
              </a:defRPr>
            </a:lvl1pPr>
            <a:lvl2pPr marL="548731" indent="0" algn="ctr">
              <a:buNone/>
              <a:defRPr>
                <a:solidFill>
                  <a:schemeClr val="tx1">
                    <a:tint val="75000"/>
                  </a:schemeClr>
                </a:solidFill>
              </a:defRPr>
            </a:lvl2pPr>
            <a:lvl3pPr marL="1097463" indent="0" algn="ctr">
              <a:buNone/>
              <a:defRPr>
                <a:solidFill>
                  <a:schemeClr val="tx1">
                    <a:tint val="75000"/>
                  </a:schemeClr>
                </a:solidFill>
              </a:defRPr>
            </a:lvl3pPr>
            <a:lvl4pPr marL="1646194" indent="0" algn="ctr">
              <a:buNone/>
              <a:defRPr>
                <a:solidFill>
                  <a:schemeClr val="tx1">
                    <a:tint val="75000"/>
                  </a:schemeClr>
                </a:solidFill>
              </a:defRPr>
            </a:lvl4pPr>
            <a:lvl5pPr marL="2194926" indent="0" algn="ctr">
              <a:buNone/>
              <a:defRPr>
                <a:solidFill>
                  <a:schemeClr val="tx1">
                    <a:tint val="75000"/>
                  </a:schemeClr>
                </a:solidFill>
              </a:defRPr>
            </a:lvl5pPr>
            <a:lvl6pPr marL="2743657" indent="0" algn="ctr">
              <a:buNone/>
              <a:defRPr>
                <a:solidFill>
                  <a:schemeClr val="tx1">
                    <a:tint val="75000"/>
                  </a:schemeClr>
                </a:solidFill>
              </a:defRPr>
            </a:lvl6pPr>
            <a:lvl7pPr marL="3292389" indent="0" algn="ctr">
              <a:buNone/>
              <a:defRPr>
                <a:solidFill>
                  <a:schemeClr val="tx1">
                    <a:tint val="75000"/>
                  </a:schemeClr>
                </a:solidFill>
              </a:defRPr>
            </a:lvl7pPr>
            <a:lvl8pPr marL="3841120" indent="0" algn="ctr">
              <a:buNone/>
              <a:defRPr>
                <a:solidFill>
                  <a:schemeClr val="tx1">
                    <a:tint val="75000"/>
                  </a:schemeClr>
                </a:solidFill>
              </a:defRPr>
            </a:lvl8pPr>
            <a:lvl9pPr marL="4389852" indent="0" algn="ctr">
              <a:buNone/>
              <a:defRPr>
                <a:solidFill>
                  <a:schemeClr val="tx1">
                    <a:tint val="75000"/>
                  </a:schemeClr>
                </a:solidFill>
              </a:defRPr>
            </a:lvl9pPr>
          </a:lstStyle>
          <a:p>
            <a:r>
              <a:rPr lang="en-US"/>
              <a:t>Presenter</a:t>
            </a:r>
          </a:p>
        </p:txBody>
      </p:sp>
      <p:sp>
        <p:nvSpPr>
          <p:cNvPr id="9" name="Text Placeholder 2">
            <a:extLst>
              <a:ext uri="{FF2B5EF4-FFF2-40B4-BE49-F238E27FC236}">
                <a16:creationId xmlns:a16="http://schemas.microsoft.com/office/drawing/2014/main" id="{2923F597-D1AB-4BA0-B6F9-4F782811B458}"/>
              </a:ext>
            </a:extLst>
          </p:cNvPr>
          <p:cNvSpPr>
            <a:spLocks noGrp="1"/>
          </p:cNvSpPr>
          <p:nvPr>
            <p:ph type="body" sz="quarter" idx="11" hasCustomPrompt="1"/>
          </p:nvPr>
        </p:nvSpPr>
        <p:spPr bwMode="white">
          <a:xfrm>
            <a:off x="7331075" y="7031535"/>
            <a:ext cx="6591301" cy="474166"/>
          </a:xfrm>
        </p:spPr>
        <p:txBody>
          <a:bodyPr/>
          <a:lstStyle>
            <a:lvl1pPr marL="0" indent="0" algn="ctr">
              <a:spcBef>
                <a:spcPts val="0"/>
              </a:spcBef>
              <a:buFontTx/>
              <a:buNone/>
              <a:defRPr sz="1600">
                <a:solidFill>
                  <a:schemeClr val="bg1"/>
                </a:solidFill>
              </a:defRPr>
            </a:lvl1pPr>
            <a:lvl2pPr marL="205775" indent="0" algn="ctr">
              <a:buFontTx/>
              <a:buNone/>
              <a:defRPr>
                <a:solidFill>
                  <a:schemeClr val="bg1"/>
                </a:solidFill>
              </a:defRPr>
            </a:lvl2pPr>
            <a:lvl3pPr marL="411549" indent="0" algn="ctr">
              <a:buFontTx/>
              <a:buNone/>
              <a:defRPr>
                <a:solidFill>
                  <a:schemeClr val="bg1"/>
                </a:solidFill>
              </a:defRPr>
            </a:lvl3pPr>
            <a:lvl4pPr marL="617323" indent="0" algn="ctr">
              <a:buFontTx/>
              <a:buNone/>
              <a:defRPr>
                <a:solidFill>
                  <a:schemeClr val="bg1"/>
                </a:solidFill>
              </a:defRPr>
            </a:lvl4pPr>
            <a:lvl5pPr marL="823097" indent="0" algn="ctr">
              <a:buFontTx/>
              <a:buNone/>
              <a:defRPr>
                <a:solidFill>
                  <a:schemeClr val="bg1"/>
                </a:solidFill>
              </a:defRPr>
            </a:lvl5pPr>
          </a:lstStyle>
          <a:p>
            <a:pPr lvl="0"/>
            <a:r>
              <a:rPr lang="en-US"/>
              <a:t>Click to edit presenter title</a:t>
            </a:r>
          </a:p>
        </p:txBody>
      </p:sp>
      <p:sp>
        <p:nvSpPr>
          <p:cNvPr id="12" name="TextBox 11">
            <a:extLst>
              <a:ext uri="{FF2B5EF4-FFF2-40B4-BE49-F238E27FC236}">
                <a16:creationId xmlns:a16="http://schemas.microsoft.com/office/drawing/2014/main" id="{00B3DC00-265D-4FC0-9FF5-FCEDFA173C0C}"/>
              </a:ext>
            </a:extLst>
          </p:cNvPr>
          <p:cNvSpPr txBox="1"/>
          <p:nvPr userDrawn="1"/>
        </p:nvSpPr>
        <p:spPr>
          <a:xfrm>
            <a:off x="723901" y="7792558"/>
            <a:ext cx="929742" cy="153888"/>
          </a:xfrm>
          <a:prstGeom prst="rect">
            <a:avLst/>
          </a:prstGeom>
          <a:noFill/>
        </p:spPr>
        <p:txBody>
          <a:bodyPr wrap="none" lIns="0" tIns="0" rIns="0" bIns="0" rtlCol="0">
            <a:spAutoFit/>
          </a:bodyPr>
          <a:lstStyle/>
          <a:p>
            <a:r>
              <a:rPr lang="en-US" sz="1000">
                <a:solidFill>
                  <a:schemeClr val="tx1"/>
                </a:solidFill>
                <a:latin typeface="Arial"/>
              </a:rPr>
              <a:t>© 2024 Chevron</a:t>
            </a:r>
          </a:p>
        </p:txBody>
      </p:sp>
      <p:pic>
        <p:nvPicPr>
          <p:cNvPr id="5" name="Picture 9">
            <a:extLst>
              <a:ext uri="{FF2B5EF4-FFF2-40B4-BE49-F238E27FC236}">
                <a16:creationId xmlns:a16="http://schemas.microsoft.com/office/drawing/2014/main" id="{3B8239A1-063D-6537-48EA-396FB3748D6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bwMode="gray">
          <a:xfrm>
            <a:off x="8765788" y="1057561"/>
            <a:ext cx="3690124" cy="2851458"/>
          </a:xfrm>
          <a:prstGeom prst="rect">
            <a:avLst/>
          </a:prstGeom>
        </p:spPr>
      </p:pic>
    </p:spTree>
    <p:extLst>
      <p:ext uri="{BB962C8B-B14F-4D97-AF65-F5344CB8AC3E}">
        <p14:creationId xmlns:p14="http://schemas.microsoft.com/office/powerpoint/2010/main" val="1039951294"/>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2_cover_full_bleed_image_text_right">
    <p:bg>
      <p:bgPr>
        <a:solidFill>
          <a:srgbClr val="0B2D7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73995AE-989E-4E42-BEED-91326AC23DA7}"/>
              </a:ext>
            </a:extLst>
          </p:cNvPr>
          <p:cNvPicPr>
            <a:picLocks noChangeAspect="1"/>
          </p:cNvPicPr>
          <p:nvPr userDrawn="1"/>
        </p:nvPicPr>
        <p:blipFill>
          <a:blip r:embed="rId2"/>
          <a:srcRect l="37" r="37"/>
          <a:stretch/>
        </p:blipFill>
        <p:spPr>
          <a:xfrm>
            <a:off x="0" y="0"/>
            <a:ext cx="14630399" cy="8235755"/>
          </a:xfrm>
          <a:prstGeom prst="rect">
            <a:avLst/>
          </a:prstGeom>
        </p:spPr>
      </p:pic>
      <p:sp>
        <p:nvSpPr>
          <p:cNvPr id="2" name="Title 1"/>
          <p:cNvSpPr>
            <a:spLocks noGrp="1"/>
          </p:cNvSpPr>
          <p:nvPr userDrawn="1">
            <p:ph type="ctrTitle" hasCustomPrompt="1"/>
          </p:nvPr>
        </p:nvSpPr>
        <p:spPr bwMode="ltGray">
          <a:xfrm>
            <a:off x="723900" y="4114798"/>
            <a:ext cx="6591300" cy="1905851"/>
          </a:xfrm>
          <a:prstGeom prst="rect">
            <a:avLst/>
          </a:prstGeom>
        </p:spPr>
        <p:txBody>
          <a:bodyPr lIns="219493" rIns="219493">
            <a:noAutofit/>
          </a:bodyPr>
          <a:lstStyle>
            <a:lvl1pPr>
              <a:lnSpc>
                <a:spcPct val="90000"/>
              </a:lnSpc>
              <a:defRPr sz="5400" b="1">
                <a:solidFill>
                  <a:schemeClr val="bg1"/>
                </a:solidFill>
              </a:defRPr>
            </a:lvl1pPr>
          </a:lstStyle>
          <a:p>
            <a:r>
              <a:rPr lang="en-US"/>
              <a:t>Presentation title </a:t>
            </a:r>
            <a:br>
              <a:rPr lang="en-US"/>
            </a:br>
            <a:r>
              <a:rPr lang="en-US"/>
              <a:t>goes here</a:t>
            </a:r>
          </a:p>
        </p:txBody>
      </p:sp>
      <p:sp>
        <p:nvSpPr>
          <p:cNvPr id="3" name="Subtitle 2"/>
          <p:cNvSpPr>
            <a:spLocks noGrp="1"/>
          </p:cNvSpPr>
          <p:nvPr userDrawn="1">
            <p:ph type="subTitle" idx="1" hasCustomPrompt="1"/>
          </p:nvPr>
        </p:nvSpPr>
        <p:spPr bwMode="gray">
          <a:xfrm>
            <a:off x="723900" y="6680277"/>
            <a:ext cx="6591300" cy="296564"/>
          </a:xfrm>
        </p:spPr>
        <p:txBody>
          <a:bodyPr lIns="219493" rIns="219493">
            <a:noAutofit/>
          </a:bodyPr>
          <a:lstStyle>
            <a:lvl1pPr marL="0" marR="0" indent="0" algn="ctr" defTabSz="548731" rtl="0" eaLnBrk="1" fontAlgn="auto" latinLnBrk="0" hangingPunct="1">
              <a:lnSpc>
                <a:spcPct val="100000"/>
              </a:lnSpc>
              <a:spcBef>
                <a:spcPts val="0"/>
              </a:spcBef>
              <a:spcAft>
                <a:spcPts val="0"/>
              </a:spcAft>
              <a:buClrTx/>
              <a:buSzTx/>
              <a:buFont typeface="Arial"/>
              <a:buNone/>
              <a:tabLst/>
              <a:defRPr sz="2000" b="1" i="0" baseline="0">
                <a:solidFill>
                  <a:schemeClr val="bg1"/>
                </a:solidFill>
              </a:defRPr>
            </a:lvl1pPr>
            <a:lvl2pPr marL="548731" indent="0" algn="ctr">
              <a:buNone/>
              <a:defRPr>
                <a:solidFill>
                  <a:schemeClr val="tx1">
                    <a:tint val="75000"/>
                  </a:schemeClr>
                </a:solidFill>
              </a:defRPr>
            </a:lvl2pPr>
            <a:lvl3pPr marL="1097463" indent="0" algn="ctr">
              <a:buNone/>
              <a:defRPr>
                <a:solidFill>
                  <a:schemeClr val="tx1">
                    <a:tint val="75000"/>
                  </a:schemeClr>
                </a:solidFill>
              </a:defRPr>
            </a:lvl3pPr>
            <a:lvl4pPr marL="1646194" indent="0" algn="ctr">
              <a:buNone/>
              <a:defRPr>
                <a:solidFill>
                  <a:schemeClr val="tx1">
                    <a:tint val="75000"/>
                  </a:schemeClr>
                </a:solidFill>
              </a:defRPr>
            </a:lvl4pPr>
            <a:lvl5pPr marL="2194926" indent="0" algn="ctr">
              <a:buNone/>
              <a:defRPr>
                <a:solidFill>
                  <a:schemeClr val="tx1">
                    <a:tint val="75000"/>
                  </a:schemeClr>
                </a:solidFill>
              </a:defRPr>
            </a:lvl5pPr>
            <a:lvl6pPr marL="2743657" indent="0" algn="ctr">
              <a:buNone/>
              <a:defRPr>
                <a:solidFill>
                  <a:schemeClr val="tx1">
                    <a:tint val="75000"/>
                  </a:schemeClr>
                </a:solidFill>
              </a:defRPr>
            </a:lvl6pPr>
            <a:lvl7pPr marL="3292389" indent="0" algn="ctr">
              <a:buNone/>
              <a:defRPr>
                <a:solidFill>
                  <a:schemeClr val="tx1">
                    <a:tint val="75000"/>
                  </a:schemeClr>
                </a:solidFill>
              </a:defRPr>
            </a:lvl7pPr>
            <a:lvl8pPr marL="3841120" indent="0" algn="ctr">
              <a:buNone/>
              <a:defRPr>
                <a:solidFill>
                  <a:schemeClr val="tx1">
                    <a:tint val="75000"/>
                  </a:schemeClr>
                </a:solidFill>
              </a:defRPr>
            </a:lvl8pPr>
            <a:lvl9pPr marL="4389852" indent="0" algn="ctr">
              <a:buNone/>
              <a:defRPr>
                <a:solidFill>
                  <a:schemeClr val="tx1">
                    <a:tint val="75000"/>
                  </a:schemeClr>
                </a:solidFill>
              </a:defRPr>
            </a:lvl9pPr>
          </a:lstStyle>
          <a:p>
            <a:r>
              <a:rPr lang="en-US"/>
              <a:t>Presenter</a:t>
            </a:r>
          </a:p>
        </p:txBody>
      </p:sp>
      <p:sp>
        <p:nvSpPr>
          <p:cNvPr id="9" name="Text Placeholder 2">
            <a:extLst>
              <a:ext uri="{FF2B5EF4-FFF2-40B4-BE49-F238E27FC236}">
                <a16:creationId xmlns:a16="http://schemas.microsoft.com/office/drawing/2014/main" id="{2923F597-D1AB-4BA0-B6F9-4F782811B458}"/>
              </a:ext>
            </a:extLst>
          </p:cNvPr>
          <p:cNvSpPr>
            <a:spLocks noGrp="1"/>
          </p:cNvSpPr>
          <p:nvPr>
            <p:ph type="body" sz="quarter" idx="11" hasCustomPrompt="1"/>
          </p:nvPr>
        </p:nvSpPr>
        <p:spPr bwMode="white">
          <a:xfrm>
            <a:off x="723900" y="7031535"/>
            <a:ext cx="6591301" cy="474166"/>
          </a:xfrm>
        </p:spPr>
        <p:txBody>
          <a:bodyPr/>
          <a:lstStyle>
            <a:lvl1pPr marL="0" indent="0" algn="ctr">
              <a:spcBef>
                <a:spcPts val="0"/>
              </a:spcBef>
              <a:buFontTx/>
              <a:buNone/>
              <a:defRPr sz="1600">
                <a:solidFill>
                  <a:schemeClr val="bg1"/>
                </a:solidFill>
              </a:defRPr>
            </a:lvl1pPr>
            <a:lvl2pPr marL="205775" indent="0" algn="ctr">
              <a:buFontTx/>
              <a:buNone/>
              <a:defRPr>
                <a:solidFill>
                  <a:schemeClr val="bg1"/>
                </a:solidFill>
              </a:defRPr>
            </a:lvl2pPr>
            <a:lvl3pPr marL="411549" indent="0" algn="ctr">
              <a:buFontTx/>
              <a:buNone/>
              <a:defRPr>
                <a:solidFill>
                  <a:schemeClr val="bg1"/>
                </a:solidFill>
              </a:defRPr>
            </a:lvl3pPr>
            <a:lvl4pPr marL="617323" indent="0" algn="ctr">
              <a:buFontTx/>
              <a:buNone/>
              <a:defRPr>
                <a:solidFill>
                  <a:schemeClr val="bg1"/>
                </a:solidFill>
              </a:defRPr>
            </a:lvl4pPr>
            <a:lvl5pPr marL="823097" indent="0" algn="ctr">
              <a:buFontTx/>
              <a:buNone/>
              <a:defRPr>
                <a:solidFill>
                  <a:schemeClr val="bg1"/>
                </a:solidFill>
              </a:defRPr>
            </a:lvl5pPr>
          </a:lstStyle>
          <a:p>
            <a:pPr lvl="0"/>
            <a:r>
              <a:rPr lang="en-US"/>
              <a:t>Click to edit presenter title</a:t>
            </a:r>
          </a:p>
        </p:txBody>
      </p:sp>
      <p:sp>
        <p:nvSpPr>
          <p:cNvPr id="12" name="TextBox 11">
            <a:extLst>
              <a:ext uri="{FF2B5EF4-FFF2-40B4-BE49-F238E27FC236}">
                <a16:creationId xmlns:a16="http://schemas.microsoft.com/office/drawing/2014/main" id="{420B2E2C-DEAC-467C-B74B-C279549F8D03}"/>
              </a:ext>
            </a:extLst>
          </p:cNvPr>
          <p:cNvSpPr txBox="1"/>
          <p:nvPr userDrawn="1"/>
        </p:nvSpPr>
        <p:spPr bwMode="white">
          <a:xfrm>
            <a:off x="723901" y="7792558"/>
            <a:ext cx="929742" cy="153888"/>
          </a:xfrm>
          <a:prstGeom prst="rect">
            <a:avLst/>
          </a:prstGeom>
          <a:noFill/>
        </p:spPr>
        <p:txBody>
          <a:bodyPr wrap="none" lIns="0" tIns="0" rIns="0" bIns="0" rtlCol="0">
            <a:spAutoFit/>
          </a:bodyPr>
          <a:lstStyle/>
          <a:p>
            <a:r>
              <a:rPr lang="en-US" sz="1000">
                <a:solidFill>
                  <a:schemeClr val="bg1"/>
                </a:solidFill>
                <a:latin typeface="Arial"/>
              </a:rPr>
              <a:t>© 2024 Chevron</a:t>
            </a:r>
          </a:p>
        </p:txBody>
      </p:sp>
      <p:pic>
        <p:nvPicPr>
          <p:cNvPr id="4" name="Picture 9">
            <a:extLst>
              <a:ext uri="{FF2B5EF4-FFF2-40B4-BE49-F238E27FC236}">
                <a16:creationId xmlns:a16="http://schemas.microsoft.com/office/drawing/2014/main" id="{D470387D-1003-C53B-040D-BFD6467916D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bwMode="gray">
          <a:xfrm>
            <a:off x="2176304" y="1208646"/>
            <a:ext cx="3690124" cy="2851458"/>
          </a:xfrm>
          <a:prstGeom prst="rect">
            <a:avLst/>
          </a:prstGeom>
        </p:spPr>
      </p:pic>
    </p:spTree>
    <p:extLst>
      <p:ext uri="{BB962C8B-B14F-4D97-AF65-F5344CB8AC3E}">
        <p14:creationId xmlns:p14="http://schemas.microsoft.com/office/powerpoint/2010/main" val="4010580642"/>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8_cover_full_bleed_image_text_right">
    <p:bg>
      <p:bgPr>
        <a:solidFill>
          <a:srgbClr val="0B2D7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73995AE-989E-4E42-BEED-91326AC23DA7}"/>
              </a:ext>
            </a:extLst>
          </p:cNvPr>
          <p:cNvPicPr>
            <a:picLocks noChangeAspect="1"/>
          </p:cNvPicPr>
          <p:nvPr userDrawn="1"/>
        </p:nvPicPr>
        <p:blipFill>
          <a:blip r:embed="rId2"/>
          <a:srcRect l="37" r="37"/>
          <a:stretch/>
        </p:blipFill>
        <p:spPr>
          <a:xfrm>
            <a:off x="0" y="0"/>
            <a:ext cx="14630399" cy="8235755"/>
          </a:xfrm>
          <a:prstGeom prst="rect">
            <a:avLst/>
          </a:prstGeom>
        </p:spPr>
      </p:pic>
      <p:sp>
        <p:nvSpPr>
          <p:cNvPr id="2" name="Title 1"/>
          <p:cNvSpPr>
            <a:spLocks noGrp="1"/>
          </p:cNvSpPr>
          <p:nvPr userDrawn="1">
            <p:ph type="ctrTitle" hasCustomPrompt="1"/>
          </p:nvPr>
        </p:nvSpPr>
        <p:spPr bwMode="ltGray">
          <a:xfrm>
            <a:off x="723900" y="4114798"/>
            <a:ext cx="6591300" cy="1905851"/>
          </a:xfrm>
          <a:prstGeom prst="rect">
            <a:avLst/>
          </a:prstGeom>
        </p:spPr>
        <p:txBody>
          <a:bodyPr lIns="219493" rIns="219493">
            <a:noAutofit/>
          </a:bodyPr>
          <a:lstStyle>
            <a:lvl1pPr>
              <a:lnSpc>
                <a:spcPct val="90000"/>
              </a:lnSpc>
              <a:defRPr sz="5400" b="1">
                <a:solidFill>
                  <a:schemeClr val="bg1"/>
                </a:solidFill>
              </a:defRPr>
            </a:lvl1pPr>
          </a:lstStyle>
          <a:p>
            <a:r>
              <a:rPr lang="en-US"/>
              <a:t>Presentation title </a:t>
            </a:r>
            <a:br>
              <a:rPr lang="en-US"/>
            </a:br>
            <a:r>
              <a:rPr lang="en-US"/>
              <a:t>goes here</a:t>
            </a:r>
          </a:p>
        </p:txBody>
      </p:sp>
      <p:sp>
        <p:nvSpPr>
          <p:cNvPr id="3" name="Subtitle 2"/>
          <p:cNvSpPr>
            <a:spLocks noGrp="1"/>
          </p:cNvSpPr>
          <p:nvPr userDrawn="1">
            <p:ph type="subTitle" idx="1" hasCustomPrompt="1"/>
          </p:nvPr>
        </p:nvSpPr>
        <p:spPr bwMode="gray">
          <a:xfrm>
            <a:off x="723900" y="6680277"/>
            <a:ext cx="6591300" cy="296564"/>
          </a:xfrm>
        </p:spPr>
        <p:txBody>
          <a:bodyPr lIns="219493" rIns="219493">
            <a:noAutofit/>
          </a:bodyPr>
          <a:lstStyle>
            <a:lvl1pPr marL="0" marR="0" indent="0" algn="ctr" defTabSz="548731" rtl="0" eaLnBrk="1" fontAlgn="auto" latinLnBrk="0" hangingPunct="1">
              <a:lnSpc>
                <a:spcPct val="100000"/>
              </a:lnSpc>
              <a:spcBef>
                <a:spcPts val="0"/>
              </a:spcBef>
              <a:spcAft>
                <a:spcPts val="0"/>
              </a:spcAft>
              <a:buClrTx/>
              <a:buSzTx/>
              <a:buFont typeface="Arial"/>
              <a:buNone/>
              <a:tabLst/>
              <a:defRPr sz="2000" b="1" i="0" baseline="0">
                <a:solidFill>
                  <a:schemeClr val="bg1"/>
                </a:solidFill>
              </a:defRPr>
            </a:lvl1pPr>
            <a:lvl2pPr marL="548731" indent="0" algn="ctr">
              <a:buNone/>
              <a:defRPr>
                <a:solidFill>
                  <a:schemeClr val="tx1">
                    <a:tint val="75000"/>
                  </a:schemeClr>
                </a:solidFill>
              </a:defRPr>
            </a:lvl2pPr>
            <a:lvl3pPr marL="1097463" indent="0" algn="ctr">
              <a:buNone/>
              <a:defRPr>
                <a:solidFill>
                  <a:schemeClr val="tx1">
                    <a:tint val="75000"/>
                  </a:schemeClr>
                </a:solidFill>
              </a:defRPr>
            </a:lvl3pPr>
            <a:lvl4pPr marL="1646194" indent="0" algn="ctr">
              <a:buNone/>
              <a:defRPr>
                <a:solidFill>
                  <a:schemeClr val="tx1">
                    <a:tint val="75000"/>
                  </a:schemeClr>
                </a:solidFill>
              </a:defRPr>
            </a:lvl4pPr>
            <a:lvl5pPr marL="2194926" indent="0" algn="ctr">
              <a:buNone/>
              <a:defRPr>
                <a:solidFill>
                  <a:schemeClr val="tx1">
                    <a:tint val="75000"/>
                  </a:schemeClr>
                </a:solidFill>
              </a:defRPr>
            </a:lvl5pPr>
            <a:lvl6pPr marL="2743657" indent="0" algn="ctr">
              <a:buNone/>
              <a:defRPr>
                <a:solidFill>
                  <a:schemeClr val="tx1">
                    <a:tint val="75000"/>
                  </a:schemeClr>
                </a:solidFill>
              </a:defRPr>
            </a:lvl6pPr>
            <a:lvl7pPr marL="3292389" indent="0" algn="ctr">
              <a:buNone/>
              <a:defRPr>
                <a:solidFill>
                  <a:schemeClr val="tx1">
                    <a:tint val="75000"/>
                  </a:schemeClr>
                </a:solidFill>
              </a:defRPr>
            </a:lvl7pPr>
            <a:lvl8pPr marL="3841120" indent="0" algn="ctr">
              <a:buNone/>
              <a:defRPr>
                <a:solidFill>
                  <a:schemeClr val="tx1">
                    <a:tint val="75000"/>
                  </a:schemeClr>
                </a:solidFill>
              </a:defRPr>
            </a:lvl8pPr>
            <a:lvl9pPr marL="4389852" indent="0" algn="ctr">
              <a:buNone/>
              <a:defRPr>
                <a:solidFill>
                  <a:schemeClr val="tx1">
                    <a:tint val="75000"/>
                  </a:schemeClr>
                </a:solidFill>
              </a:defRPr>
            </a:lvl9pPr>
          </a:lstStyle>
          <a:p>
            <a:r>
              <a:rPr lang="en-US"/>
              <a:t>Presenter</a:t>
            </a:r>
          </a:p>
        </p:txBody>
      </p:sp>
      <p:sp>
        <p:nvSpPr>
          <p:cNvPr id="9" name="Text Placeholder 2">
            <a:extLst>
              <a:ext uri="{FF2B5EF4-FFF2-40B4-BE49-F238E27FC236}">
                <a16:creationId xmlns:a16="http://schemas.microsoft.com/office/drawing/2014/main" id="{2923F597-D1AB-4BA0-B6F9-4F782811B458}"/>
              </a:ext>
            </a:extLst>
          </p:cNvPr>
          <p:cNvSpPr>
            <a:spLocks noGrp="1"/>
          </p:cNvSpPr>
          <p:nvPr>
            <p:ph type="body" sz="quarter" idx="11" hasCustomPrompt="1"/>
          </p:nvPr>
        </p:nvSpPr>
        <p:spPr bwMode="white">
          <a:xfrm>
            <a:off x="723900" y="7031535"/>
            <a:ext cx="6591301" cy="474166"/>
          </a:xfrm>
        </p:spPr>
        <p:txBody>
          <a:bodyPr/>
          <a:lstStyle>
            <a:lvl1pPr marL="0" indent="0" algn="ctr">
              <a:spcBef>
                <a:spcPts val="0"/>
              </a:spcBef>
              <a:buFontTx/>
              <a:buNone/>
              <a:defRPr sz="1600">
                <a:solidFill>
                  <a:schemeClr val="bg1"/>
                </a:solidFill>
              </a:defRPr>
            </a:lvl1pPr>
            <a:lvl2pPr marL="205775" indent="0" algn="ctr">
              <a:buFontTx/>
              <a:buNone/>
              <a:defRPr>
                <a:solidFill>
                  <a:schemeClr val="bg1"/>
                </a:solidFill>
              </a:defRPr>
            </a:lvl2pPr>
            <a:lvl3pPr marL="411549" indent="0" algn="ctr">
              <a:buFontTx/>
              <a:buNone/>
              <a:defRPr>
                <a:solidFill>
                  <a:schemeClr val="bg1"/>
                </a:solidFill>
              </a:defRPr>
            </a:lvl3pPr>
            <a:lvl4pPr marL="617323" indent="0" algn="ctr">
              <a:buFontTx/>
              <a:buNone/>
              <a:defRPr>
                <a:solidFill>
                  <a:schemeClr val="bg1"/>
                </a:solidFill>
              </a:defRPr>
            </a:lvl4pPr>
            <a:lvl5pPr marL="823097" indent="0" algn="ctr">
              <a:buFontTx/>
              <a:buNone/>
              <a:defRPr>
                <a:solidFill>
                  <a:schemeClr val="bg1"/>
                </a:solidFill>
              </a:defRPr>
            </a:lvl5pPr>
          </a:lstStyle>
          <a:p>
            <a:pPr lvl="0"/>
            <a:r>
              <a:rPr lang="en-US"/>
              <a:t>Click to edit presenter title</a:t>
            </a:r>
          </a:p>
        </p:txBody>
      </p:sp>
      <p:sp>
        <p:nvSpPr>
          <p:cNvPr id="12" name="TextBox 11">
            <a:extLst>
              <a:ext uri="{FF2B5EF4-FFF2-40B4-BE49-F238E27FC236}">
                <a16:creationId xmlns:a16="http://schemas.microsoft.com/office/drawing/2014/main" id="{FF89EC67-973B-44FF-BF24-C342D927A0A7}"/>
              </a:ext>
            </a:extLst>
          </p:cNvPr>
          <p:cNvSpPr txBox="1"/>
          <p:nvPr userDrawn="1"/>
        </p:nvSpPr>
        <p:spPr bwMode="white">
          <a:xfrm>
            <a:off x="723901" y="7792558"/>
            <a:ext cx="929742" cy="153888"/>
          </a:xfrm>
          <a:prstGeom prst="rect">
            <a:avLst/>
          </a:prstGeom>
          <a:noFill/>
        </p:spPr>
        <p:txBody>
          <a:bodyPr wrap="none" lIns="0" tIns="0" rIns="0" bIns="0" rtlCol="0">
            <a:spAutoFit/>
          </a:bodyPr>
          <a:lstStyle/>
          <a:p>
            <a:r>
              <a:rPr lang="en-US" sz="1000">
                <a:solidFill>
                  <a:schemeClr val="bg1"/>
                </a:solidFill>
                <a:latin typeface="Arial"/>
              </a:rPr>
              <a:t>© 2024 Chevron</a:t>
            </a:r>
          </a:p>
        </p:txBody>
      </p:sp>
      <p:pic>
        <p:nvPicPr>
          <p:cNvPr id="4" name="Picture 9">
            <a:extLst>
              <a:ext uri="{FF2B5EF4-FFF2-40B4-BE49-F238E27FC236}">
                <a16:creationId xmlns:a16="http://schemas.microsoft.com/office/drawing/2014/main" id="{8008518E-A22E-EF60-5FE9-6705B819F8B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bwMode="gray">
          <a:xfrm>
            <a:off x="2176304" y="1208646"/>
            <a:ext cx="3690124" cy="2851458"/>
          </a:xfrm>
          <a:prstGeom prst="rect">
            <a:avLst/>
          </a:prstGeom>
        </p:spPr>
      </p:pic>
    </p:spTree>
    <p:extLst>
      <p:ext uri="{BB962C8B-B14F-4D97-AF65-F5344CB8AC3E}">
        <p14:creationId xmlns:p14="http://schemas.microsoft.com/office/powerpoint/2010/main" val="2478409690"/>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5_cover_full_bleed_image_text_right">
    <p:bg>
      <p:bgPr>
        <a:solidFill>
          <a:srgbClr val="0B2D7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73995AE-989E-4E42-BEED-91326AC23DA7}"/>
              </a:ext>
            </a:extLst>
          </p:cNvPr>
          <p:cNvPicPr>
            <a:picLocks noChangeAspect="1"/>
          </p:cNvPicPr>
          <p:nvPr userDrawn="1"/>
        </p:nvPicPr>
        <p:blipFill>
          <a:blip r:embed="rId2"/>
          <a:srcRect l="37" r="37"/>
          <a:stretch/>
        </p:blipFill>
        <p:spPr>
          <a:xfrm>
            <a:off x="0" y="0"/>
            <a:ext cx="14630399" cy="8235755"/>
          </a:xfrm>
          <a:prstGeom prst="rect">
            <a:avLst/>
          </a:prstGeom>
        </p:spPr>
      </p:pic>
      <p:sp>
        <p:nvSpPr>
          <p:cNvPr id="2" name="Title 1"/>
          <p:cNvSpPr>
            <a:spLocks noGrp="1"/>
          </p:cNvSpPr>
          <p:nvPr userDrawn="1">
            <p:ph type="ctrTitle" hasCustomPrompt="1"/>
          </p:nvPr>
        </p:nvSpPr>
        <p:spPr bwMode="ltGray">
          <a:xfrm>
            <a:off x="723900" y="4114798"/>
            <a:ext cx="6591300" cy="1905851"/>
          </a:xfrm>
          <a:prstGeom prst="rect">
            <a:avLst/>
          </a:prstGeom>
        </p:spPr>
        <p:txBody>
          <a:bodyPr lIns="219493" rIns="219493">
            <a:noAutofit/>
          </a:bodyPr>
          <a:lstStyle>
            <a:lvl1pPr>
              <a:lnSpc>
                <a:spcPct val="90000"/>
              </a:lnSpc>
              <a:defRPr sz="5400" b="1">
                <a:solidFill>
                  <a:schemeClr val="bg1"/>
                </a:solidFill>
              </a:defRPr>
            </a:lvl1pPr>
          </a:lstStyle>
          <a:p>
            <a:r>
              <a:rPr lang="en-US"/>
              <a:t>Presentation title </a:t>
            </a:r>
            <a:br>
              <a:rPr lang="en-US"/>
            </a:br>
            <a:r>
              <a:rPr lang="en-US"/>
              <a:t>goes here</a:t>
            </a:r>
          </a:p>
        </p:txBody>
      </p:sp>
      <p:sp>
        <p:nvSpPr>
          <p:cNvPr id="3" name="Subtitle 2"/>
          <p:cNvSpPr>
            <a:spLocks noGrp="1"/>
          </p:cNvSpPr>
          <p:nvPr userDrawn="1">
            <p:ph type="subTitle" idx="1" hasCustomPrompt="1"/>
          </p:nvPr>
        </p:nvSpPr>
        <p:spPr bwMode="gray">
          <a:xfrm>
            <a:off x="723900" y="6680277"/>
            <a:ext cx="6591300" cy="296564"/>
          </a:xfrm>
        </p:spPr>
        <p:txBody>
          <a:bodyPr lIns="219493" rIns="219493">
            <a:noAutofit/>
          </a:bodyPr>
          <a:lstStyle>
            <a:lvl1pPr marL="0" marR="0" indent="0" algn="ctr" defTabSz="548731" rtl="0" eaLnBrk="1" fontAlgn="auto" latinLnBrk="0" hangingPunct="1">
              <a:lnSpc>
                <a:spcPct val="100000"/>
              </a:lnSpc>
              <a:spcBef>
                <a:spcPts val="0"/>
              </a:spcBef>
              <a:spcAft>
                <a:spcPts val="0"/>
              </a:spcAft>
              <a:buClrTx/>
              <a:buSzTx/>
              <a:buFont typeface="Arial"/>
              <a:buNone/>
              <a:tabLst/>
              <a:defRPr sz="2000" b="1" i="0" baseline="0">
                <a:solidFill>
                  <a:schemeClr val="bg1"/>
                </a:solidFill>
              </a:defRPr>
            </a:lvl1pPr>
            <a:lvl2pPr marL="548731" indent="0" algn="ctr">
              <a:buNone/>
              <a:defRPr>
                <a:solidFill>
                  <a:schemeClr val="tx1">
                    <a:tint val="75000"/>
                  </a:schemeClr>
                </a:solidFill>
              </a:defRPr>
            </a:lvl2pPr>
            <a:lvl3pPr marL="1097463" indent="0" algn="ctr">
              <a:buNone/>
              <a:defRPr>
                <a:solidFill>
                  <a:schemeClr val="tx1">
                    <a:tint val="75000"/>
                  </a:schemeClr>
                </a:solidFill>
              </a:defRPr>
            </a:lvl3pPr>
            <a:lvl4pPr marL="1646194" indent="0" algn="ctr">
              <a:buNone/>
              <a:defRPr>
                <a:solidFill>
                  <a:schemeClr val="tx1">
                    <a:tint val="75000"/>
                  </a:schemeClr>
                </a:solidFill>
              </a:defRPr>
            </a:lvl4pPr>
            <a:lvl5pPr marL="2194926" indent="0" algn="ctr">
              <a:buNone/>
              <a:defRPr>
                <a:solidFill>
                  <a:schemeClr val="tx1">
                    <a:tint val="75000"/>
                  </a:schemeClr>
                </a:solidFill>
              </a:defRPr>
            </a:lvl5pPr>
            <a:lvl6pPr marL="2743657" indent="0" algn="ctr">
              <a:buNone/>
              <a:defRPr>
                <a:solidFill>
                  <a:schemeClr val="tx1">
                    <a:tint val="75000"/>
                  </a:schemeClr>
                </a:solidFill>
              </a:defRPr>
            </a:lvl6pPr>
            <a:lvl7pPr marL="3292389" indent="0" algn="ctr">
              <a:buNone/>
              <a:defRPr>
                <a:solidFill>
                  <a:schemeClr val="tx1">
                    <a:tint val="75000"/>
                  </a:schemeClr>
                </a:solidFill>
              </a:defRPr>
            </a:lvl7pPr>
            <a:lvl8pPr marL="3841120" indent="0" algn="ctr">
              <a:buNone/>
              <a:defRPr>
                <a:solidFill>
                  <a:schemeClr val="tx1">
                    <a:tint val="75000"/>
                  </a:schemeClr>
                </a:solidFill>
              </a:defRPr>
            </a:lvl8pPr>
            <a:lvl9pPr marL="4389852" indent="0" algn="ctr">
              <a:buNone/>
              <a:defRPr>
                <a:solidFill>
                  <a:schemeClr val="tx1">
                    <a:tint val="75000"/>
                  </a:schemeClr>
                </a:solidFill>
              </a:defRPr>
            </a:lvl9pPr>
          </a:lstStyle>
          <a:p>
            <a:r>
              <a:rPr lang="en-US"/>
              <a:t>Presenter</a:t>
            </a:r>
          </a:p>
        </p:txBody>
      </p:sp>
      <p:sp>
        <p:nvSpPr>
          <p:cNvPr id="9" name="Text Placeholder 2">
            <a:extLst>
              <a:ext uri="{FF2B5EF4-FFF2-40B4-BE49-F238E27FC236}">
                <a16:creationId xmlns:a16="http://schemas.microsoft.com/office/drawing/2014/main" id="{2923F597-D1AB-4BA0-B6F9-4F782811B458}"/>
              </a:ext>
            </a:extLst>
          </p:cNvPr>
          <p:cNvSpPr>
            <a:spLocks noGrp="1"/>
          </p:cNvSpPr>
          <p:nvPr>
            <p:ph type="body" sz="quarter" idx="11" hasCustomPrompt="1"/>
          </p:nvPr>
        </p:nvSpPr>
        <p:spPr bwMode="white">
          <a:xfrm>
            <a:off x="723900" y="7031535"/>
            <a:ext cx="6591301" cy="474166"/>
          </a:xfrm>
        </p:spPr>
        <p:txBody>
          <a:bodyPr/>
          <a:lstStyle>
            <a:lvl1pPr marL="0" indent="0" algn="ctr">
              <a:spcBef>
                <a:spcPts val="0"/>
              </a:spcBef>
              <a:buFontTx/>
              <a:buNone/>
              <a:defRPr sz="1600">
                <a:solidFill>
                  <a:schemeClr val="bg1"/>
                </a:solidFill>
              </a:defRPr>
            </a:lvl1pPr>
            <a:lvl2pPr marL="205775" indent="0" algn="ctr">
              <a:buFontTx/>
              <a:buNone/>
              <a:defRPr>
                <a:solidFill>
                  <a:schemeClr val="bg1"/>
                </a:solidFill>
              </a:defRPr>
            </a:lvl2pPr>
            <a:lvl3pPr marL="411549" indent="0" algn="ctr">
              <a:buFontTx/>
              <a:buNone/>
              <a:defRPr>
                <a:solidFill>
                  <a:schemeClr val="bg1"/>
                </a:solidFill>
              </a:defRPr>
            </a:lvl3pPr>
            <a:lvl4pPr marL="617323" indent="0" algn="ctr">
              <a:buFontTx/>
              <a:buNone/>
              <a:defRPr>
                <a:solidFill>
                  <a:schemeClr val="bg1"/>
                </a:solidFill>
              </a:defRPr>
            </a:lvl4pPr>
            <a:lvl5pPr marL="823097" indent="0" algn="ctr">
              <a:buFontTx/>
              <a:buNone/>
              <a:defRPr>
                <a:solidFill>
                  <a:schemeClr val="bg1"/>
                </a:solidFill>
              </a:defRPr>
            </a:lvl5pPr>
          </a:lstStyle>
          <a:p>
            <a:pPr lvl="0"/>
            <a:r>
              <a:rPr lang="en-US"/>
              <a:t>Click to edit presenter title</a:t>
            </a:r>
          </a:p>
        </p:txBody>
      </p:sp>
      <p:sp>
        <p:nvSpPr>
          <p:cNvPr id="12" name="TextBox 11">
            <a:extLst>
              <a:ext uri="{FF2B5EF4-FFF2-40B4-BE49-F238E27FC236}">
                <a16:creationId xmlns:a16="http://schemas.microsoft.com/office/drawing/2014/main" id="{F2D9B968-AE60-4223-A6C0-019510BB4C82}"/>
              </a:ext>
            </a:extLst>
          </p:cNvPr>
          <p:cNvSpPr txBox="1"/>
          <p:nvPr userDrawn="1"/>
        </p:nvSpPr>
        <p:spPr bwMode="white">
          <a:xfrm>
            <a:off x="723901" y="7792558"/>
            <a:ext cx="929742" cy="153888"/>
          </a:xfrm>
          <a:prstGeom prst="rect">
            <a:avLst/>
          </a:prstGeom>
          <a:noFill/>
        </p:spPr>
        <p:txBody>
          <a:bodyPr wrap="none" lIns="0" tIns="0" rIns="0" bIns="0" rtlCol="0">
            <a:spAutoFit/>
          </a:bodyPr>
          <a:lstStyle/>
          <a:p>
            <a:r>
              <a:rPr lang="en-US" sz="1000">
                <a:solidFill>
                  <a:schemeClr val="bg1"/>
                </a:solidFill>
                <a:latin typeface="Arial"/>
              </a:rPr>
              <a:t>© 2024 Chevron</a:t>
            </a:r>
          </a:p>
        </p:txBody>
      </p:sp>
      <p:pic>
        <p:nvPicPr>
          <p:cNvPr id="4" name="Picture 9">
            <a:extLst>
              <a:ext uri="{FF2B5EF4-FFF2-40B4-BE49-F238E27FC236}">
                <a16:creationId xmlns:a16="http://schemas.microsoft.com/office/drawing/2014/main" id="{6B932FCC-DCB2-7D8B-6FAF-B9689FECA51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bwMode="gray">
          <a:xfrm>
            <a:off x="2176304" y="1208646"/>
            <a:ext cx="3690124" cy="2851458"/>
          </a:xfrm>
          <a:prstGeom prst="rect">
            <a:avLst/>
          </a:prstGeom>
        </p:spPr>
      </p:pic>
    </p:spTree>
    <p:extLst>
      <p:ext uri="{BB962C8B-B14F-4D97-AF65-F5344CB8AC3E}">
        <p14:creationId xmlns:p14="http://schemas.microsoft.com/office/powerpoint/2010/main" val="1119984756"/>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7_cover_full_bleed_image_text_right">
    <p:bg>
      <p:bgPr>
        <a:solidFill>
          <a:srgbClr val="0B2D7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73995AE-989E-4E42-BEED-91326AC23DA7}"/>
              </a:ext>
            </a:extLst>
          </p:cNvPr>
          <p:cNvPicPr>
            <a:picLocks noChangeAspect="1"/>
          </p:cNvPicPr>
          <p:nvPr userDrawn="1"/>
        </p:nvPicPr>
        <p:blipFill>
          <a:blip r:embed="rId2"/>
          <a:srcRect l="37" r="37"/>
          <a:stretch/>
        </p:blipFill>
        <p:spPr>
          <a:xfrm>
            <a:off x="0" y="0"/>
            <a:ext cx="14630399" cy="8235755"/>
          </a:xfrm>
          <a:prstGeom prst="rect">
            <a:avLst/>
          </a:prstGeom>
        </p:spPr>
      </p:pic>
      <p:sp>
        <p:nvSpPr>
          <p:cNvPr id="2" name="Title 1"/>
          <p:cNvSpPr>
            <a:spLocks noGrp="1"/>
          </p:cNvSpPr>
          <p:nvPr userDrawn="1">
            <p:ph type="ctrTitle" hasCustomPrompt="1"/>
          </p:nvPr>
        </p:nvSpPr>
        <p:spPr bwMode="ltGray">
          <a:xfrm>
            <a:off x="723900" y="4114798"/>
            <a:ext cx="6591300" cy="1905851"/>
          </a:xfrm>
          <a:prstGeom prst="rect">
            <a:avLst/>
          </a:prstGeom>
        </p:spPr>
        <p:txBody>
          <a:bodyPr lIns="219493" rIns="219493">
            <a:noAutofit/>
          </a:bodyPr>
          <a:lstStyle>
            <a:lvl1pPr>
              <a:lnSpc>
                <a:spcPct val="90000"/>
              </a:lnSpc>
              <a:defRPr sz="5400" b="1">
                <a:solidFill>
                  <a:schemeClr val="bg1"/>
                </a:solidFill>
              </a:defRPr>
            </a:lvl1pPr>
          </a:lstStyle>
          <a:p>
            <a:r>
              <a:rPr lang="en-US"/>
              <a:t>Presentation title </a:t>
            </a:r>
            <a:br>
              <a:rPr lang="en-US"/>
            </a:br>
            <a:r>
              <a:rPr lang="en-US"/>
              <a:t>goes here</a:t>
            </a:r>
          </a:p>
        </p:txBody>
      </p:sp>
      <p:sp>
        <p:nvSpPr>
          <p:cNvPr id="3" name="Subtitle 2"/>
          <p:cNvSpPr>
            <a:spLocks noGrp="1"/>
          </p:cNvSpPr>
          <p:nvPr userDrawn="1">
            <p:ph type="subTitle" idx="1" hasCustomPrompt="1"/>
          </p:nvPr>
        </p:nvSpPr>
        <p:spPr bwMode="gray">
          <a:xfrm>
            <a:off x="723900" y="6680277"/>
            <a:ext cx="6591300" cy="296564"/>
          </a:xfrm>
        </p:spPr>
        <p:txBody>
          <a:bodyPr lIns="219493" rIns="219493">
            <a:noAutofit/>
          </a:bodyPr>
          <a:lstStyle>
            <a:lvl1pPr marL="0" marR="0" indent="0" algn="ctr" defTabSz="548731" rtl="0" eaLnBrk="1" fontAlgn="auto" latinLnBrk="0" hangingPunct="1">
              <a:lnSpc>
                <a:spcPct val="100000"/>
              </a:lnSpc>
              <a:spcBef>
                <a:spcPts val="0"/>
              </a:spcBef>
              <a:spcAft>
                <a:spcPts val="0"/>
              </a:spcAft>
              <a:buClrTx/>
              <a:buSzTx/>
              <a:buFont typeface="Arial"/>
              <a:buNone/>
              <a:tabLst/>
              <a:defRPr sz="2000" b="1" i="0" baseline="0">
                <a:solidFill>
                  <a:schemeClr val="bg1"/>
                </a:solidFill>
              </a:defRPr>
            </a:lvl1pPr>
            <a:lvl2pPr marL="548731" indent="0" algn="ctr">
              <a:buNone/>
              <a:defRPr>
                <a:solidFill>
                  <a:schemeClr val="tx1">
                    <a:tint val="75000"/>
                  </a:schemeClr>
                </a:solidFill>
              </a:defRPr>
            </a:lvl2pPr>
            <a:lvl3pPr marL="1097463" indent="0" algn="ctr">
              <a:buNone/>
              <a:defRPr>
                <a:solidFill>
                  <a:schemeClr val="tx1">
                    <a:tint val="75000"/>
                  </a:schemeClr>
                </a:solidFill>
              </a:defRPr>
            </a:lvl3pPr>
            <a:lvl4pPr marL="1646194" indent="0" algn="ctr">
              <a:buNone/>
              <a:defRPr>
                <a:solidFill>
                  <a:schemeClr val="tx1">
                    <a:tint val="75000"/>
                  </a:schemeClr>
                </a:solidFill>
              </a:defRPr>
            </a:lvl4pPr>
            <a:lvl5pPr marL="2194926" indent="0" algn="ctr">
              <a:buNone/>
              <a:defRPr>
                <a:solidFill>
                  <a:schemeClr val="tx1">
                    <a:tint val="75000"/>
                  </a:schemeClr>
                </a:solidFill>
              </a:defRPr>
            </a:lvl5pPr>
            <a:lvl6pPr marL="2743657" indent="0" algn="ctr">
              <a:buNone/>
              <a:defRPr>
                <a:solidFill>
                  <a:schemeClr val="tx1">
                    <a:tint val="75000"/>
                  </a:schemeClr>
                </a:solidFill>
              </a:defRPr>
            </a:lvl6pPr>
            <a:lvl7pPr marL="3292389" indent="0" algn="ctr">
              <a:buNone/>
              <a:defRPr>
                <a:solidFill>
                  <a:schemeClr val="tx1">
                    <a:tint val="75000"/>
                  </a:schemeClr>
                </a:solidFill>
              </a:defRPr>
            </a:lvl7pPr>
            <a:lvl8pPr marL="3841120" indent="0" algn="ctr">
              <a:buNone/>
              <a:defRPr>
                <a:solidFill>
                  <a:schemeClr val="tx1">
                    <a:tint val="75000"/>
                  </a:schemeClr>
                </a:solidFill>
              </a:defRPr>
            </a:lvl8pPr>
            <a:lvl9pPr marL="4389852" indent="0" algn="ctr">
              <a:buNone/>
              <a:defRPr>
                <a:solidFill>
                  <a:schemeClr val="tx1">
                    <a:tint val="75000"/>
                  </a:schemeClr>
                </a:solidFill>
              </a:defRPr>
            </a:lvl9pPr>
          </a:lstStyle>
          <a:p>
            <a:r>
              <a:rPr lang="en-US"/>
              <a:t>Presenter</a:t>
            </a:r>
          </a:p>
        </p:txBody>
      </p:sp>
      <p:sp>
        <p:nvSpPr>
          <p:cNvPr id="9" name="Text Placeholder 2">
            <a:extLst>
              <a:ext uri="{FF2B5EF4-FFF2-40B4-BE49-F238E27FC236}">
                <a16:creationId xmlns:a16="http://schemas.microsoft.com/office/drawing/2014/main" id="{2923F597-D1AB-4BA0-B6F9-4F782811B458}"/>
              </a:ext>
            </a:extLst>
          </p:cNvPr>
          <p:cNvSpPr>
            <a:spLocks noGrp="1"/>
          </p:cNvSpPr>
          <p:nvPr>
            <p:ph type="body" sz="quarter" idx="11" hasCustomPrompt="1"/>
          </p:nvPr>
        </p:nvSpPr>
        <p:spPr bwMode="white">
          <a:xfrm>
            <a:off x="723900" y="7031535"/>
            <a:ext cx="6591301" cy="474166"/>
          </a:xfrm>
        </p:spPr>
        <p:txBody>
          <a:bodyPr/>
          <a:lstStyle>
            <a:lvl1pPr marL="0" indent="0" algn="ctr">
              <a:spcBef>
                <a:spcPts val="0"/>
              </a:spcBef>
              <a:buFontTx/>
              <a:buNone/>
              <a:defRPr sz="1600">
                <a:solidFill>
                  <a:schemeClr val="bg1"/>
                </a:solidFill>
              </a:defRPr>
            </a:lvl1pPr>
            <a:lvl2pPr marL="205775" indent="0" algn="ctr">
              <a:buFontTx/>
              <a:buNone/>
              <a:defRPr>
                <a:solidFill>
                  <a:schemeClr val="bg1"/>
                </a:solidFill>
              </a:defRPr>
            </a:lvl2pPr>
            <a:lvl3pPr marL="411549" indent="0" algn="ctr">
              <a:buFontTx/>
              <a:buNone/>
              <a:defRPr>
                <a:solidFill>
                  <a:schemeClr val="bg1"/>
                </a:solidFill>
              </a:defRPr>
            </a:lvl3pPr>
            <a:lvl4pPr marL="617323" indent="0" algn="ctr">
              <a:buFontTx/>
              <a:buNone/>
              <a:defRPr>
                <a:solidFill>
                  <a:schemeClr val="bg1"/>
                </a:solidFill>
              </a:defRPr>
            </a:lvl4pPr>
            <a:lvl5pPr marL="823097" indent="0" algn="ctr">
              <a:buFontTx/>
              <a:buNone/>
              <a:defRPr>
                <a:solidFill>
                  <a:schemeClr val="bg1"/>
                </a:solidFill>
              </a:defRPr>
            </a:lvl5pPr>
          </a:lstStyle>
          <a:p>
            <a:pPr lvl="0"/>
            <a:r>
              <a:rPr lang="en-US"/>
              <a:t>Click to edit presenter title</a:t>
            </a:r>
          </a:p>
        </p:txBody>
      </p:sp>
      <p:sp>
        <p:nvSpPr>
          <p:cNvPr id="12" name="TextBox 11">
            <a:extLst>
              <a:ext uri="{FF2B5EF4-FFF2-40B4-BE49-F238E27FC236}">
                <a16:creationId xmlns:a16="http://schemas.microsoft.com/office/drawing/2014/main" id="{C48C74B7-2078-47D9-ADDE-B9BF43DA5B58}"/>
              </a:ext>
            </a:extLst>
          </p:cNvPr>
          <p:cNvSpPr txBox="1"/>
          <p:nvPr userDrawn="1"/>
        </p:nvSpPr>
        <p:spPr bwMode="white">
          <a:xfrm>
            <a:off x="723901" y="7792558"/>
            <a:ext cx="929742" cy="153888"/>
          </a:xfrm>
          <a:prstGeom prst="rect">
            <a:avLst/>
          </a:prstGeom>
          <a:noFill/>
        </p:spPr>
        <p:txBody>
          <a:bodyPr wrap="none" lIns="0" tIns="0" rIns="0" bIns="0" rtlCol="0">
            <a:spAutoFit/>
          </a:bodyPr>
          <a:lstStyle/>
          <a:p>
            <a:r>
              <a:rPr lang="en-US" sz="1000">
                <a:solidFill>
                  <a:schemeClr val="bg1"/>
                </a:solidFill>
                <a:latin typeface="Arial"/>
              </a:rPr>
              <a:t>© 2024 Chevron</a:t>
            </a:r>
          </a:p>
        </p:txBody>
      </p:sp>
      <p:pic>
        <p:nvPicPr>
          <p:cNvPr id="4" name="Picture 9">
            <a:extLst>
              <a:ext uri="{FF2B5EF4-FFF2-40B4-BE49-F238E27FC236}">
                <a16:creationId xmlns:a16="http://schemas.microsoft.com/office/drawing/2014/main" id="{E9B23954-470E-146B-69C6-435F6E7E885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bwMode="gray">
          <a:xfrm>
            <a:off x="2176304" y="1208646"/>
            <a:ext cx="3690124" cy="2851458"/>
          </a:xfrm>
          <a:prstGeom prst="rect">
            <a:avLst/>
          </a:prstGeom>
        </p:spPr>
      </p:pic>
    </p:spTree>
    <p:extLst>
      <p:ext uri="{BB962C8B-B14F-4D97-AF65-F5344CB8AC3E}">
        <p14:creationId xmlns:p14="http://schemas.microsoft.com/office/powerpoint/2010/main" val="1690940967"/>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ver_half_page_image_left">
    <p:bg>
      <p:bgPr>
        <a:solidFill>
          <a:srgbClr val="0B2D7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C5861A4-0FDC-44FE-8964-5FCC31E68470}"/>
              </a:ext>
            </a:extLst>
          </p:cNvPr>
          <p:cNvSpPr>
            <a:spLocks noGrp="1"/>
          </p:cNvSpPr>
          <p:nvPr>
            <p:ph type="pic" sz="quarter" idx="10" hasCustomPrompt="1"/>
          </p:nvPr>
        </p:nvSpPr>
        <p:spPr>
          <a:xfrm>
            <a:off x="0" y="0"/>
            <a:ext cx="7315200" cy="8229600"/>
          </a:xfrm>
          <a:solidFill>
            <a:srgbClr val="6B6D6F"/>
          </a:solidFill>
        </p:spPr>
        <p:txBody>
          <a:bodyPr lIns="182880" tIns="91440"/>
          <a:lstStyle>
            <a:lvl1pPr marL="0" indent="0">
              <a:buNone/>
              <a:defRPr>
                <a:solidFill>
                  <a:schemeClr val="bg1"/>
                </a:solidFill>
              </a:defRPr>
            </a:lvl1pPr>
          </a:lstStyle>
          <a:p>
            <a:r>
              <a:rPr lang="en-US"/>
              <a:t>Drag picture to placeholder or click icon to add</a:t>
            </a:r>
          </a:p>
        </p:txBody>
      </p:sp>
      <p:sp>
        <p:nvSpPr>
          <p:cNvPr id="10" name="Title 1">
            <a:extLst>
              <a:ext uri="{FF2B5EF4-FFF2-40B4-BE49-F238E27FC236}">
                <a16:creationId xmlns:a16="http://schemas.microsoft.com/office/drawing/2014/main" id="{EDEF2C0C-DFB7-534D-A935-8EAEA9149E3B}"/>
              </a:ext>
            </a:extLst>
          </p:cNvPr>
          <p:cNvSpPr>
            <a:spLocks noGrp="1"/>
          </p:cNvSpPr>
          <p:nvPr>
            <p:ph type="ctrTitle" hasCustomPrompt="1"/>
          </p:nvPr>
        </p:nvSpPr>
        <p:spPr bwMode="black">
          <a:xfrm>
            <a:off x="7331242" y="1099751"/>
            <a:ext cx="7299158" cy="1558655"/>
          </a:xfrm>
          <a:prstGeom prst="rect">
            <a:avLst/>
          </a:prstGeom>
        </p:spPr>
        <p:txBody>
          <a:bodyPr lIns="219493" rIns="219493">
            <a:noAutofit/>
          </a:bodyPr>
          <a:lstStyle>
            <a:lvl1pPr>
              <a:lnSpc>
                <a:spcPct val="80000"/>
              </a:lnSpc>
              <a:defRPr sz="5400" b="1">
                <a:solidFill>
                  <a:schemeClr val="bg1"/>
                </a:solidFill>
              </a:defRPr>
            </a:lvl1pPr>
          </a:lstStyle>
          <a:p>
            <a:r>
              <a:rPr lang="en-US"/>
              <a:t>Presentation </a:t>
            </a:r>
            <a:br>
              <a:rPr lang="en-US"/>
            </a:br>
            <a:r>
              <a:rPr lang="en-US"/>
              <a:t>title here</a:t>
            </a:r>
          </a:p>
        </p:txBody>
      </p:sp>
      <p:sp>
        <p:nvSpPr>
          <p:cNvPr id="12" name="Subtitle 2">
            <a:extLst>
              <a:ext uri="{FF2B5EF4-FFF2-40B4-BE49-F238E27FC236}">
                <a16:creationId xmlns:a16="http://schemas.microsoft.com/office/drawing/2014/main" id="{31B57A9B-DAE7-1447-BB45-9ECB1E0AEB5E}"/>
              </a:ext>
            </a:extLst>
          </p:cNvPr>
          <p:cNvSpPr>
            <a:spLocks noGrp="1"/>
          </p:cNvSpPr>
          <p:nvPr>
            <p:ph type="subTitle" idx="1" hasCustomPrompt="1"/>
          </p:nvPr>
        </p:nvSpPr>
        <p:spPr bwMode="black">
          <a:xfrm>
            <a:off x="7331243" y="3714555"/>
            <a:ext cx="7299157" cy="383916"/>
          </a:xfrm>
        </p:spPr>
        <p:txBody>
          <a:bodyPr lIns="219493" rIns="219493">
            <a:noAutofit/>
          </a:bodyPr>
          <a:lstStyle>
            <a:lvl1pPr marL="0" indent="0" algn="ctr">
              <a:spcBef>
                <a:spcPts val="0"/>
              </a:spcBef>
              <a:buNone/>
              <a:defRPr sz="2000" b="1" i="0" baseline="0">
                <a:solidFill>
                  <a:schemeClr val="bg1"/>
                </a:solidFill>
              </a:defRPr>
            </a:lvl1pPr>
            <a:lvl2pPr marL="548731" indent="0" algn="ctr">
              <a:buNone/>
              <a:defRPr>
                <a:solidFill>
                  <a:schemeClr val="tx1">
                    <a:tint val="75000"/>
                  </a:schemeClr>
                </a:solidFill>
              </a:defRPr>
            </a:lvl2pPr>
            <a:lvl3pPr marL="1097463" indent="0" algn="ctr">
              <a:buNone/>
              <a:defRPr>
                <a:solidFill>
                  <a:schemeClr val="tx1">
                    <a:tint val="75000"/>
                  </a:schemeClr>
                </a:solidFill>
              </a:defRPr>
            </a:lvl3pPr>
            <a:lvl4pPr marL="1646194" indent="0" algn="ctr">
              <a:buNone/>
              <a:defRPr>
                <a:solidFill>
                  <a:schemeClr val="tx1">
                    <a:tint val="75000"/>
                  </a:schemeClr>
                </a:solidFill>
              </a:defRPr>
            </a:lvl4pPr>
            <a:lvl5pPr marL="2194926" indent="0" algn="ctr">
              <a:buNone/>
              <a:defRPr>
                <a:solidFill>
                  <a:schemeClr val="tx1">
                    <a:tint val="75000"/>
                  </a:schemeClr>
                </a:solidFill>
              </a:defRPr>
            </a:lvl5pPr>
            <a:lvl6pPr marL="2743657" indent="0" algn="ctr">
              <a:buNone/>
              <a:defRPr>
                <a:solidFill>
                  <a:schemeClr val="tx1">
                    <a:tint val="75000"/>
                  </a:schemeClr>
                </a:solidFill>
              </a:defRPr>
            </a:lvl6pPr>
            <a:lvl7pPr marL="3292389" indent="0" algn="ctr">
              <a:buNone/>
              <a:defRPr>
                <a:solidFill>
                  <a:schemeClr val="tx1">
                    <a:tint val="75000"/>
                  </a:schemeClr>
                </a:solidFill>
              </a:defRPr>
            </a:lvl7pPr>
            <a:lvl8pPr marL="3841120" indent="0" algn="ctr">
              <a:buNone/>
              <a:defRPr>
                <a:solidFill>
                  <a:schemeClr val="tx1">
                    <a:tint val="75000"/>
                  </a:schemeClr>
                </a:solidFill>
              </a:defRPr>
            </a:lvl8pPr>
            <a:lvl9pPr marL="4389852" indent="0" algn="ctr">
              <a:buNone/>
              <a:defRPr>
                <a:solidFill>
                  <a:schemeClr val="tx1">
                    <a:tint val="75000"/>
                  </a:schemeClr>
                </a:solidFill>
              </a:defRPr>
            </a:lvl9pPr>
          </a:lstStyle>
          <a:p>
            <a:r>
              <a:rPr lang="en-US"/>
              <a:t>Presenter Name</a:t>
            </a:r>
          </a:p>
        </p:txBody>
      </p:sp>
      <p:sp>
        <p:nvSpPr>
          <p:cNvPr id="3" name="Text Placeholder 2">
            <a:extLst>
              <a:ext uri="{FF2B5EF4-FFF2-40B4-BE49-F238E27FC236}">
                <a16:creationId xmlns:a16="http://schemas.microsoft.com/office/drawing/2014/main" id="{EDCAE3A2-7778-41C4-BEB1-FD5F894372BE}"/>
              </a:ext>
            </a:extLst>
          </p:cNvPr>
          <p:cNvSpPr>
            <a:spLocks noGrp="1"/>
          </p:cNvSpPr>
          <p:nvPr>
            <p:ph type="body" sz="quarter" idx="11" hasCustomPrompt="1"/>
          </p:nvPr>
        </p:nvSpPr>
        <p:spPr>
          <a:xfrm>
            <a:off x="7331075" y="4065813"/>
            <a:ext cx="7299157" cy="1073150"/>
          </a:xfrm>
        </p:spPr>
        <p:txBody>
          <a:bodyPr/>
          <a:lstStyle>
            <a:lvl1pPr marL="0" indent="0" algn="ctr">
              <a:spcBef>
                <a:spcPts val="0"/>
              </a:spcBef>
              <a:buFontTx/>
              <a:buNone/>
              <a:defRPr sz="1600">
                <a:solidFill>
                  <a:schemeClr val="bg1"/>
                </a:solidFill>
              </a:defRPr>
            </a:lvl1pPr>
            <a:lvl2pPr marL="205775" indent="0" algn="ctr">
              <a:buFontTx/>
              <a:buNone/>
              <a:defRPr>
                <a:solidFill>
                  <a:schemeClr val="bg1"/>
                </a:solidFill>
              </a:defRPr>
            </a:lvl2pPr>
            <a:lvl3pPr marL="411549" indent="0" algn="ctr">
              <a:buFontTx/>
              <a:buNone/>
              <a:defRPr>
                <a:solidFill>
                  <a:schemeClr val="bg1"/>
                </a:solidFill>
              </a:defRPr>
            </a:lvl3pPr>
            <a:lvl4pPr marL="617323" indent="0" algn="ctr">
              <a:buFontTx/>
              <a:buNone/>
              <a:defRPr>
                <a:solidFill>
                  <a:schemeClr val="bg1"/>
                </a:solidFill>
              </a:defRPr>
            </a:lvl4pPr>
            <a:lvl5pPr marL="823097" indent="0" algn="ctr">
              <a:buFontTx/>
              <a:buNone/>
              <a:defRPr>
                <a:solidFill>
                  <a:schemeClr val="bg1"/>
                </a:solidFill>
              </a:defRPr>
            </a:lvl5pPr>
          </a:lstStyle>
          <a:p>
            <a:pPr lvl="0"/>
            <a:r>
              <a:rPr lang="en-US"/>
              <a:t>Click to edit presenter title</a:t>
            </a:r>
          </a:p>
          <a:p>
            <a:pPr lvl="0"/>
            <a:r>
              <a:rPr lang="en-US"/>
              <a:t>Click to enter location and date</a:t>
            </a:r>
          </a:p>
        </p:txBody>
      </p:sp>
      <p:pic>
        <p:nvPicPr>
          <p:cNvPr id="11" name="Picture 10">
            <a:extLst>
              <a:ext uri="{FF2B5EF4-FFF2-40B4-BE49-F238E27FC236}">
                <a16:creationId xmlns:a16="http://schemas.microsoft.com/office/drawing/2014/main" id="{36E05213-D8EE-5442-BDC4-A2DA7C20565F}"/>
              </a:ext>
            </a:extLst>
          </p:cNvPr>
          <p:cNvPicPr>
            <a:picLocks noChangeAspect="1"/>
          </p:cNvPicPr>
          <p:nvPr userDrawn="1"/>
        </p:nvPicPr>
        <p:blipFill>
          <a:blip r:embed="rId2"/>
          <a:srcRect/>
          <a:stretch/>
        </p:blipFill>
        <p:spPr bwMode="invGray">
          <a:xfrm>
            <a:off x="9373740" y="5695931"/>
            <a:ext cx="3357664" cy="1097337"/>
          </a:xfrm>
          <a:prstGeom prst="rect">
            <a:avLst/>
          </a:prstGeom>
        </p:spPr>
      </p:pic>
      <p:sp>
        <p:nvSpPr>
          <p:cNvPr id="14" name="TextBox 13">
            <a:extLst>
              <a:ext uri="{FF2B5EF4-FFF2-40B4-BE49-F238E27FC236}">
                <a16:creationId xmlns:a16="http://schemas.microsoft.com/office/drawing/2014/main" id="{60D68DD2-6FD1-44D8-928A-D0EF6E8653DB}"/>
              </a:ext>
            </a:extLst>
          </p:cNvPr>
          <p:cNvSpPr txBox="1"/>
          <p:nvPr userDrawn="1"/>
        </p:nvSpPr>
        <p:spPr bwMode="white">
          <a:xfrm>
            <a:off x="723901" y="7792558"/>
            <a:ext cx="929742" cy="153888"/>
          </a:xfrm>
          <a:prstGeom prst="rect">
            <a:avLst/>
          </a:prstGeom>
          <a:noFill/>
        </p:spPr>
        <p:txBody>
          <a:bodyPr wrap="none" lIns="0" tIns="0" rIns="0" bIns="0" rtlCol="0">
            <a:spAutoFit/>
          </a:bodyPr>
          <a:lstStyle/>
          <a:p>
            <a:r>
              <a:rPr lang="en-US" sz="1000">
                <a:solidFill>
                  <a:schemeClr val="bg1"/>
                </a:solidFill>
                <a:latin typeface="Arial"/>
              </a:rPr>
              <a:t>© 2024 Chevron</a:t>
            </a:r>
          </a:p>
        </p:txBody>
      </p:sp>
    </p:spTree>
    <p:extLst>
      <p:ext uri="{BB962C8B-B14F-4D97-AF65-F5344CB8AC3E}">
        <p14:creationId xmlns:p14="http://schemas.microsoft.com/office/powerpoint/2010/main" val="4260592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ver_half_page_image_right">
    <p:bg>
      <p:bgPr>
        <a:solidFill>
          <a:srgbClr val="0B2D7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A819B3-053D-4600-A38A-002081A8B8E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315198" y="0"/>
            <a:ext cx="7315201" cy="8229599"/>
          </a:xfrm>
          <a:prstGeom prst="rect">
            <a:avLst/>
          </a:prstGeom>
        </p:spPr>
      </p:pic>
      <p:sp>
        <p:nvSpPr>
          <p:cNvPr id="10" name="Title 1">
            <a:extLst>
              <a:ext uri="{FF2B5EF4-FFF2-40B4-BE49-F238E27FC236}">
                <a16:creationId xmlns:a16="http://schemas.microsoft.com/office/drawing/2014/main" id="{786490F2-0BC8-9E44-BC6B-65BF5B7DC79E}"/>
              </a:ext>
            </a:extLst>
          </p:cNvPr>
          <p:cNvSpPr>
            <a:spLocks noGrp="1"/>
          </p:cNvSpPr>
          <p:nvPr>
            <p:ph type="ctrTitle" hasCustomPrompt="1"/>
          </p:nvPr>
        </p:nvSpPr>
        <p:spPr bwMode="black">
          <a:xfrm>
            <a:off x="-2" y="1394687"/>
            <a:ext cx="7315202" cy="1558655"/>
          </a:xfrm>
          <a:prstGeom prst="rect">
            <a:avLst/>
          </a:prstGeom>
        </p:spPr>
        <p:txBody>
          <a:bodyPr lIns="219493" rIns="219493">
            <a:noAutofit/>
          </a:bodyPr>
          <a:lstStyle>
            <a:lvl1pPr>
              <a:lnSpc>
                <a:spcPct val="80000"/>
              </a:lnSpc>
              <a:defRPr sz="5400" b="1">
                <a:solidFill>
                  <a:schemeClr val="bg1"/>
                </a:solidFill>
              </a:defRPr>
            </a:lvl1pPr>
          </a:lstStyle>
          <a:p>
            <a:r>
              <a:rPr lang="en-US"/>
              <a:t>Presentation </a:t>
            </a:r>
            <a:br>
              <a:rPr lang="en-US"/>
            </a:br>
            <a:r>
              <a:rPr lang="en-US"/>
              <a:t>title here</a:t>
            </a:r>
          </a:p>
        </p:txBody>
      </p:sp>
      <p:sp>
        <p:nvSpPr>
          <p:cNvPr id="15" name="Subtitle 2">
            <a:extLst>
              <a:ext uri="{FF2B5EF4-FFF2-40B4-BE49-F238E27FC236}">
                <a16:creationId xmlns:a16="http://schemas.microsoft.com/office/drawing/2014/main" id="{83317FF7-93B3-4AD9-BECF-233461D609AA}"/>
              </a:ext>
            </a:extLst>
          </p:cNvPr>
          <p:cNvSpPr>
            <a:spLocks noGrp="1"/>
          </p:cNvSpPr>
          <p:nvPr>
            <p:ph type="subTitle" idx="1" hasCustomPrompt="1"/>
          </p:nvPr>
        </p:nvSpPr>
        <p:spPr bwMode="black">
          <a:xfrm>
            <a:off x="16043" y="3714555"/>
            <a:ext cx="7299157" cy="383916"/>
          </a:xfrm>
        </p:spPr>
        <p:txBody>
          <a:bodyPr lIns="219493" rIns="219493">
            <a:noAutofit/>
          </a:bodyPr>
          <a:lstStyle>
            <a:lvl1pPr marL="0" indent="0" algn="ctr">
              <a:spcBef>
                <a:spcPts val="0"/>
              </a:spcBef>
              <a:buNone/>
              <a:defRPr sz="2000" b="1" i="0" baseline="0">
                <a:solidFill>
                  <a:schemeClr val="bg1"/>
                </a:solidFill>
              </a:defRPr>
            </a:lvl1pPr>
            <a:lvl2pPr marL="548731" indent="0" algn="ctr">
              <a:buNone/>
              <a:defRPr>
                <a:solidFill>
                  <a:schemeClr val="tx1">
                    <a:tint val="75000"/>
                  </a:schemeClr>
                </a:solidFill>
              </a:defRPr>
            </a:lvl2pPr>
            <a:lvl3pPr marL="1097463" indent="0" algn="ctr">
              <a:buNone/>
              <a:defRPr>
                <a:solidFill>
                  <a:schemeClr val="tx1">
                    <a:tint val="75000"/>
                  </a:schemeClr>
                </a:solidFill>
              </a:defRPr>
            </a:lvl3pPr>
            <a:lvl4pPr marL="1646194" indent="0" algn="ctr">
              <a:buNone/>
              <a:defRPr>
                <a:solidFill>
                  <a:schemeClr val="tx1">
                    <a:tint val="75000"/>
                  </a:schemeClr>
                </a:solidFill>
              </a:defRPr>
            </a:lvl4pPr>
            <a:lvl5pPr marL="2194926" indent="0" algn="ctr">
              <a:buNone/>
              <a:defRPr>
                <a:solidFill>
                  <a:schemeClr val="tx1">
                    <a:tint val="75000"/>
                  </a:schemeClr>
                </a:solidFill>
              </a:defRPr>
            </a:lvl5pPr>
            <a:lvl6pPr marL="2743657" indent="0" algn="ctr">
              <a:buNone/>
              <a:defRPr>
                <a:solidFill>
                  <a:schemeClr val="tx1">
                    <a:tint val="75000"/>
                  </a:schemeClr>
                </a:solidFill>
              </a:defRPr>
            </a:lvl6pPr>
            <a:lvl7pPr marL="3292389" indent="0" algn="ctr">
              <a:buNone/>
              <a:defRPr>
                <a:solidFill>
                  <a:schemeClr val="tx1">
                    <a:tint val="75000"/>
                  </a:schemeClr>
                </a:solidFill>
              </a:defRPr>
            </a:lvl7pPr>
            <a:lvl8pPr marL="3841120" indent="0" algn="ctr">
              <a:buNone/>
              <a:defRPr>
                <a:solidFill>
                  <a:schemeClr val="tx1">
                    <a:tint val="75000"/>
                  </a:schemeClr>
                </a:solidFill>
              </a:defRPr>
            </a:lvl8pPr>
            <a:lvl9pPr marL="4389852" indent="0" algn="ctr">
              <a:buNone/>
              <a:defRPr>
                <a:solidFill>
                  <a:schemeClr val="tx1">
                    <a:tint val="75000"/>
                  </a:schemeClr>
                </a:solidFill>
              </a:defRPr>
            </a:lvl9pPr>
          </a:lstStyle>
          <a:p>
            <a:r>
              <a:rPr lang="en-US"/>
              <a:t>Presenter Name</a:t>
            </a:r>
          </a:p>
        </p:txBody>
      </p:sp>
      <p:sp>
        <p:nvSpPr>
          <p:cNvPr id="16" name="Text Placeholder 2">
            <a:extLst>
              <a:ext uri="{FF2B5EF4-FFF2-40B4-BE49-F238E27FC236}">
                <a16:creationId xmlns:a16="http://schemas.microsoft.com/office/drawing/2014/main" id="{3CFD29A6-548A-4963-BFE3-7EE1695D0DD0}"/>
              </a:ext>
            </a:extLst>
          </p:cNvPr>
          <p:cNvSpPr>
            <a:spLocks noGrp="1"/>
          </p:cNvSpPr>
          <p:nvPr>
            <p:ph type="body" sz="quarter" idx="11" hasCustomPrompt="1"/>
          </p:nvPr>
        </p:nvSpPr>
        <p:spPr>
          <a:xfrm>
            <a:off x="15875" y="4065813"/>
            <a:ext cx="7299157" cy="1073150"/>
          </a:xfrm>
        </p:spPr>
        <p:txBody>
          <a:bodyPr/>
          <a:lstStyle>
            <a:lvl1pPr marL="0" indent="0" algn="ctr">
              <a:spcBef>
                <a:spcPts val="0"/>
              </a:spcBef>
              <a:buFontTx/>
              <a:buNone/>
              <a:defRPr sz="1600">
                <a:solidFill>
                  <a:schemeClr val="bg1"/>
                </a:solidFill>
              </a:defRPr>
            </a:lvl1pPr>
            <a:lvl2pPr marL="205775" indent="0" algn="ctr">
              <a:buFontTx/>
              <a:buNone/>
              <a:defRPr>
                <a:solidFill>
                  <a:schemeClr val="bg1"/>
                </a:solidFill>
              </a:defRPr>
            </a:lvl2pPr>
            <a:lvl3pPr marL="411549" indent="0" algn="ctr">
              <a:buFontTx/>
              <a:buNone/>
              <a:defRPr>
                <a:solidFill>
                  <a:schemeClr val="bg1"/>
                </a:solidFill>
              </a:defRPr>
            </a:lvl3pPr>
            <a:lvl4pPr marL="617323" indent="0" algn="ctr">
              <a:buFontTx/>
              <a:buNone/>
              <a:defRPr>
                <a:solidFill>
                  <a:schemeClr val="bg1"/>
                </a:solidFill>
              </a:defRPr>
            </a:lvl4pPr>
            <a:lvl5pPr marL="823097" indent="0" algn="ctr">
              <a:buFontTx/>
              <a:buNone/>
              <a:defRPr>
                <a:solidFill>
                  <a:schemeClr val="bg1"/>
                </a:solidFill>
              </a:defRPr>
            </a:lvl5pPr>
          </a:lstStyle>
          <a:p>
            <a:pPr lvl="0"/>
            <a:r>
              <a:rPr lang="en-US"/>
              <a:t>Click to edit presenter title</a:t>
            </a:r>
          </a:p>
          <a:p>
            <a:pPr lvl="0"/>
            <a:r>
              <a:rPr lang="en-US"/>
              <a:t>Click to enter location and date</a:t>
            </a:r>
          </a:p>
        </p:txBody>
      </p:sp>
      <p:pic>
        <p:nvPicPr>
          <p:cNvPr id="13" name="Picture 12">
            <a:extLst>
              <a:ext uri="{FF2B5EF4-FFF2-40B4-BE49-F238E27FC236}">
                <a16:creationId xmlns:a16="http://schemas.microsoft.com/office/drawing/2014/main" id="{1D2108B5-88B1-164E-963E-37C1FC8A210D}"/>
              </a:ext>
            </a:extLst>
          </p:cNvPr>
          <p:cNvPicPr>
            <a:picLocks noChangeAspect="1"/>
          </p:cNvPicPr>
          <p:nvPr userDrawn="1"/>
        </p:nvPicPr>
        <p:blipFill>
          <a:blip r:embed="rId3"/>
          <a:srcRect/>
          <a:stretch/>
        </p:blipFill>
        <p:spPr bwMode="invGray">
          <a:xfrm>
            <a:off x="1986789" y="5702765"/>
            <a:ext cx="3357664" cy="1097337"/>
          </a:xfrm>
          <a:prstGeom prst="rect">
            <a:avLst/>
          </a:prstGeom>
        </p:spPr>
      </p:pic>
      <p:sp>
        <p:nvSpPr>
          <p:cNvPr id="12" name="TextBox 11">
            <a:extLst>
              <a:ext uri="{FF2B5EF4-FFF2-40B4-BE49-F238E27FC236}">
                <a16:creationId xmlns:a16="http://schemas.microsoft.com/office/drawing/2014/main" id="{40CA0B0F-93A9-4E4D-886A-24622B6D3551}"/>
              </a:ext>
            </a:extLst>
          </p:cNvPr>
          <p:cNvSpPr txBox="1"/>
          <p:nvPr userDrawn="1"/>
        </p:nvSpPr>
        <p:spPr>
          <a:xfrm>
            <a:off x="723901" y="7792558"/>
            <a:ext cx="929742" cy="153888"/>
          </a:xfrm>
          <a:prstGeom prst="rect">
            <a:avLst/>
          </a:prstGeom>
          <a:noFill/>
        </p:spPr>
        <p:txBody>
          <a:bodyPr wrap="none" lIns="0" tIns="0" rIns="0" bIns="0" rtlCol="0">
            <a:spAutoFit/>
          </a:bodyPr>
          <a:lstStyle/>
          <a:p>
            <a:r>
              <a:rPr lang="en-US" sz="1000">
                <a:solidFill>
                  <a:schemeClr val="bg1"/>
                </a:solidFill>
                <a:latin typeface="Arial"/>
              </a:rPr>
              <a:t>© 2024 Chevron</a:t>
            </a:r>
          </a:p>
        </p:txBody>
      </p:sp>
    </p:spTree>
    <p:extLst>
      <p:ext uri="{BB962C8B-B14F-4D97-AF65-F5344CB8AC3E}">
        <p14:creationId xmlns:p14="http://schemas.microsoft.com/office/powerpoint/2010/main" val="3456745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cover_half_page_image_right">
    <p:bg>
      <p:bgPr>
        <a:solidFill>
          <a:srgbClr val="0B2D7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A819B3-053D-4600-A38A-002081A8B8E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1"/>
          <a:stretch/>
        </p:blipFill>
        <p:spPr>
          <a:xfrm>
            <a:off x="7315198" y="-6156"/>
            <a:ext cx="7315201" cy="8235755"/>
          </a:xfrm>
          <a:prstGeom prst="rect">
            <a:avLst/>
          </a:prstGeom>
        </p:spPr>
      </p:pic>
      <p:sp>
        <p:nvSpPr>
          <p:cNvPr id="10" name="Title 1">
            <a:extLst>
              <a:ext uri="{FF2B5EF4-FFF2-40B4-BE49-F238E27FC236}">
                <a16:creationId xmlns:a16="http://schemas.microsoft.com/office/drawing/2014/main" id="{786490F2-0BC8-9E44-BC6B-65BF5B7DC79E}"/>
              </a:ext>
            </a:extLst>
          </p:cNvPr>
          <p:cNvSpPr>
            <a:spLocks noGrp="1"/>
          </p:cNvSpPr>
          <p:nvPr>
            <p:ph type="ctrTitle" hasCustomPrompt="1"/>
          </p:nvPr>
        </p:nvSpPr>
        <p:spPr bwMode="black">
          <a:xfrm>
            <a:off x="-2" y="1394687"/>
            <a:ext cx="7315202" cy="1558655"/>
          </a:xfrm>
          <a:prstGeom prst="rect">
            <a:avLst/>
          </a:prstGeom>
        </p:spPr>
        <p:txBody>
          <a:bodyPr lIns="219493" rIns="219493">
            <a:noAutofit/>
          </a:bodyPr>
          <a:lstStyle>
            <a:lvl1pPr>
              <a:lnSpc>
                <a:spcPct val="80000"/>
              </a:lnSpc>
              <a:defRPr sz="5400" b="1">
                <a:solidFill>
                  <a:schemeClr val="bg1"/>
                </a:solidFill>
              </a:defRPr>
            </a:lvl1pPr>
          </a:lstStyle>
          <a:p>
            <a:r>
              <a:rPr lang="en-US"/>
              <a:t>Presentation </a:t>
            </a:r>
            <a:br>
              <a:rPr lang="en-US"/>
            </a:br>
            <a:r>
              <a:rPr lang="en-US"/>
              <a:t>title here</a:t>
            </a:r>
          </a:p>
        </p:txBody>
      </p:sp>
      <p:sp>
        <p:nvSpPr>
          <p:cNvPr id="15" name="Subtitle 2">
            <a:extLst>
              <a:ext uri="{FF2B5EF4-FFF2-40B4-BE49-F238E27FC236}">
                <a16:creationId xmlns:a16="http://schemas.microsoft.com/office/drawing/2014/main" id="{83317FF7-93B3-4AD9-BECF-233461D609AA}"/>
              </a:ext>
            </a:extLst>
          </p:cNvPr>
          <p:cNvSpPr>
            <a:spLocks noGrp="1"/>
          </p:cNvSpPr>
          <p:nvPr>
            <p:ph type="subTitle" idx="1" hasCustomPrompt="1"/>
          </p:nvPr>
        </p:nvSpPr>
        <p:spPr bwMode="black">
          <a:xfrm>
            <a:off x="16043" y="3714555"/>
            <a:ext cx="7299157" cy="383916"/>
          </a:xfrm>
        </p:spPr>
        <p:txBody>
          <a:bodyPr lIns="219493" rIns="219493">
            <a:noAutofit/>
          </a:bodyPr>
          <a:lstStyle>
            <a:lvl1pPr marL="0" indent="0" algn="ctr">
              <a:spcBef>
                <a:spcPts val="0"/>
              </a:spcBef>
              <a:buNone/>
              <a:defRPr sz="2000" b="1" i="0" baseline="0">
                <a:solidFill>
                  <a:schemeClr val="bg1"/>
                </a:solidFill>
              </a:defRPr>
            </a:lvl1pPr>
            <a:lvl2pPr marL="548731" indent="0" algn="ctr">
              <a:buNone/>
              <a:defRPr>
                <a:solidFill>
                  <a:schemeClr val="tx1">
                    <a:tint val="75000"/>
                  </a:schemeClr>
                </a:solidFill>
              </a:defRPr>
            </a:lvl2pPr>
            <a:lvl3pPr marL="1097463" indent="0" algn="ctr">
              <a:buNone/>
              <a:defRPr>
                <a:solidFill>
                  <a:schemeClr val="tx1">
                    <a:tint val="75000"/>
                  </a:schemeClr>
                </a:solidFill>
              </a:defRPr>
            </a:lvl3pPr>
            <a:lvl4pPr marL="1646194" indent="0" algn="ctr">
              <a:buNone/>
              <a:defRPr>
                <a:solidFill>
                  <a:schemeClr val="tx1">
                    <a:tint val="75000"/>
                  </a:schemeClr>
                </a:solidFill>
              </a:defRPr>
            </a:lvl4pPr>
            <a:lvl5pPr marL="2194926" indent="0" algn="ctr">
              <a:buNone/>
              <a:defRPr>
                <a:solidFill>
                  <a:schemeClr val="tx1">
                    <a:tint val="75000"/>
                  </a:schemeClr>
                </a:solidFill>
              </a:defRPr>
            </a:lvl5pPr>
            <a:lvl6pPr marL="2743657" indent="0" algn="ctr">
              <a:buNone/>
              <a:defRPr>
                <a:solidFill>
                  <a:schemeClr val="tx1">
                    <a:tint val="75000"/>
                  </a:schemeClr>
                </a:solidFill>
              </a:defRPr>
            </a:lvl6pPr>
            <a:lvl7pPr marL="3292389" indent="0" algn="ctr">
              <a:buNone/>
              <a:defRPr>
                <a:solidFill>
                  <a:schemeClr val="tx1">
                    <a:tint val="75000"/>
                  </a:schemeClr>
                </a:solidFill>
              </a:defRPr>
            </a:lvl7pPr>
            <a:lvl8pPr marL="3841120" indent="0" algn="ctr">
              <a:buNone/>
              <a:defRPr>
                <a:solidFill>
                  <a:schemeClr val="tx1">
                    <a:tint val="75000"/>
                  </a:schemeClr>
                </a:solidFill>
              </a:defRPr>
            </a:lvl8pPr>
            <a:lvl9pPr marL="4389852" indent="0" algn="ctr">
              <a:buNone/>
              <a:defRPr>
                <a:solidFill>
                  <a:schemeClr val="tx1">
                    <a:tint val="75000"/>
                  </a:schemeClr>
                </a:solidFill>
              </a:defRPr>
            </a:lvl9pPr>
          </a:lstStyle>
          <a:p>
            <a:r>
              <a:rPr lang="en-US"/>
              <a:t>Presenter Name</a:t>
            </a:r>
          </a:p>
        </p:txBody>
      </p:sp>
      <p:sp>
        <p:nvSpPr>
          <p:cNvPr id="16" name="Text Placeholder 2">
            <a:extLst>
              <a:ext uri="{FF2B5EF4-FFF2-40B4-BE49-F238E27FC236}">
                <a16:creationId xmlns:a16="http://schemas.microsoft.com/office/drawing/2014/main" id="{3CFD29A6-548A-4963-BFE3-7EE1695D0DD0}"/>
              </a:ext>
            </a:extLst>
          </p:cNvPr>
          <p:cNvSpPr>
            <a:spLocks noGrp="1"/>
          </p:cNvSpPr>
          <p:nvPr>
            <p:ph type="body" sz="quarter" idx="11" hasCustomPrompt="1"/>
          </p:nvPr>
        </p:nvSpPr>
        <p:spPr>
          <a:xfrm>
            <a:off x="15875" y="4065813"/>
            <a:ext cx="7299157" cy="1073150"/>
          </a:xfrm>
        </p:spPr>
        <p:txBody>
          <a:bodyPr/>
          <a:lstStyle>
            <a:lvl1pPr marL="0" indent="0" algn="ctr">
              <a:spcBef>
                <a:spcPts val="0"/>
              </a:spcBef>
              <a:buFontTx/>
              <a:buNone/>
              <a:defRPr sz="1600">
                <a:solidFill>
                  <a:schemeClr val="bg1"/>
                </a:solidFill>
              </a:defRPr>
            </a:lvl1pPr>
            <a:lvl2pPr marL="205775" indent="0" algn="ctr">
              <a:buFontTx/>
              <a:buNone/>
              <a:defRPr>
                <a:solidFill>
                  <a:schemeClr val="bg1"/>
                </a:solidFill>
              </a:defRPr>
            </a:lvl2pPr>
            <a:lvl3pPr marL="411549" indent="0" algn="ctr">
              <a:buFontTx/>
              <a:buNone/>
              <a:defRPr>
                <a:solidFill>
                  <a:schemeClr val="bg1"/>
                </a:solidFill>
              </a:defRPr>
            </a:lvl3pPr>
            <a:lvl4pPr marL="617323" indent="0" algn="ctr">
              <a:buFontTx/>
              <a:buNone/>
              <a:defRPr>
                <a:solidFill>
                  <a:schemeClr val="bg1"/>
                </a:solidFill>
              </a:defRPr>
            </a:lvl4pPr>
            <a:lvl5pPr marL="823097" indent="0" algn="ctr">
              <a:buFontTx/>
              <a:buNone/>
              <a:defRPr>
                <a:solidFill>
                  <a:schemeClr val="bg1"/>
                </a:solidFill>
              </a:defRPr>
            </a:lvl5pPr>
          </a:lstStyle>
          <a:p>
            <a:pPr lvl="0"/>
            <a:r>
              <a:rPr lang="en-US"/>
              <a:t>Click to edit presenter title</a:t>
            </a:r>
          </a:p>
          <a:p>
            <a:pPr lvl="0"/>
            <a:r>
              <a:rPr lang="en-US"/>
              <a:t>Click to enter location and date</a:t>
            </a:r>
          </a:p>
        </p:txBody>
      </p:sp>
      <p:sp>
        <p:nvSpPr>
          <p:cNvPr id="12" name="TextBox 11">
            <a:extLst>
              <a:ext uri="{FF2B5EF4-FFF2-40B4-BE49-F238E27FC236}">
                <a16:creationId xmlns:a16="http://schemas.microsoft.com/office/drawing/2014/main" id="{E58ED722-F595-4CE2-A6AB-78A3E3D867FF}"/>
              </a:ext>
            </a:extLst>
          </p:cNvPr>
          <p:cNvSpPr txBox="1"/>
          <p:nvPr userDrawn="1"/>
        </p:nvSpPr>
        <p:spPr>
          <a:xfrm>
            <a:off x="723901" y="7792558"/>
            <a:ext cx="929742" cy="153888"/>
          </a:xfrm>
          <a:prstGeom prst="rect">
            <a:avLst/>
          </a:prstGeom>
          <a:noFill/>
        </p:spPr>
        <p:txBody>
          <a:bodyPr wrap="none" lIns="0" tIns="0" rIns="0" bIns="0" rtlCol="0">
            <a:spAutoFit/>
          </a:bodyPr>
          <a:lstStyle/>
          <a:p>
            <a:r>
              <a:rPr lang="en-US" sz="1000">
                <a:solidFill>
                  <a:schemeClr val="bg1"/>
                </a:solidFill>
                <a:latin typeface="Arial"/>
              </a:rPr>
              <a:t>© 2024 Chevron</a:t>
            </a:r>
          </a:p>
        </p:txBody>
      </p:sp>
      <p:pic>
        <p:nvPicPr>
          <p:cNvPr id="2" name="Picture 1">
            <a:extLst>
              <a:ext uri="{FF2B5EF4-FFF2-40B4-BE49-F238E27FC236}">
                <a16:creationId xmlns:a16="http://schemas.microsoft.com/office/drawing/2014/main" id="{D5E1D9A0-4846-AA51-FAA3-AD5BC9538480}"/>
              </a:ext>
            </a:extLst>
          </p:cNvPr>
          <p:cNvPicPr>
            <a:picLocks noChangeAspect="1"/>
          </p:cNvPicPr>
          <p:nvPr userDrawn="1"/>
        </p:nvPicPr>
        <p:blipFill>
          <a:blip r:embed="rId3"/>
          <a:srcRect/>
          <a:stretch/>
        </p:blipFill>
        <p:spPr bwMode="invGray">
          <a:xfrm>
            <a:off x="1986789" y="5702765"/>
            <a:ext cx="3357664" cy="1097337"/>
          </a:xfrm>
          <a:prstGeom prst="rect">
            <a:avLst/>
          </a:prstGeom>
        </p:spPr>
      </p:pic>
    </p:spTree>
    <p:extLst>
      <p:ext uri="{BB962C8B-B14F-4D97-AF65-F5344CB8AC3E}">
        <p14:creationId xmlns:p14="http://schemas.microsoft.com/office/powerpoint/2010/main" val="695801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ver_center_logo_blue">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73622B-D167-444F-BA5F-E111B9E63D23}"/>
              </a:ext>
            </a:extLst>
          </p:cNvPr>
          <p:cNvPicPr>
            <a:picLocks noChangeAspect="1"/>
          </p:cNvPicPr>
          <p:nvPr userDrawn="1"/>
        </p:nvPicPr>
        <p:blipFill>
          <a:blip r:embed="rId2"/>
          <a:srcRect/>
          <a:stretch/>
        </p:blipFill>
        <p:spPr bwMode="invGray">
          <a:xfrm>
            <a:off x="5780233" y="728653"/>
            <a:ext cx="3069932" cy="1003302"/>
          </a:xfrm>
          <a:prstGeom prst="rect">
            <a:avLst/>
          </a:prstGeom>
          <a:effectLst/>
        </p:spPr>
      </p:pic>
      <p:sp>
        <p:nvSpPr>
          <p:cNvPr id="7" name="Title 1">
            <a:extLst>
              <a:ext uri="{FF2B5EF4-FFF2-40B4-BE49-F238E27FC236}">
                <a16:creationId xmlns:a16="http://schemas.microsoft.com/office/drawing/2014/main" id="{AE60667E-7EAC-6741-9807-C3EEDC020B04}"/>
              </a:ext>
            </a:extLst>
          </p:cNvPr>
          <p:cNvSpPr>
            <a:spLocks noGrp="1"/>
          </p:cNvSpPr>
          <p:nvPr>
            <p:ph type="ctrTitle" hasCustomPrompt="1"/>
          </p:nvPr>
        </p:nvSpPr>
        <p:spPr>
          <a:xfrm>
            <a:off x="1828800" y="3523488"/>
            <a:ext cx="10972800" cy="914400"/>
          </a:xfrm>
          <a:prstGeom prst="rect">
            <a:avLst/>
          </a:prstGeom>
        </p:spPr>
        <p:txBody>
          <a:bodyPr lIns="219493" rIns="219493">
            <a:noAutofit/>
          </a:bodyPr>
          <a:lstStyle>
            <a:lvl1pPr>
              <a:lnSpc>
                <a:spcPct val="90000"/>
              </a:lnSpc>
              <a:defRPr sz="5400" b="1">
                <a:solidFill>
                  <a:schemeClr val="bg1"/>
                </a:solidFill>
              </a:defRPr>
            </a:lvl1pPr>
          </a:lstStyle>
          <a:p>
            <a:r>
              <a:rPr lang="en-US"/>
              <a:t>Presentation title goes here</a:t>
            </a:r>
          </a:p>
        </p:txBody>
      </p:sp>
      <p:sp>
        <p:nvSpPr>
          <p:cNvPr id="12" name="Subtitle 2">
            <a:extLst>
              <a:ext uri="{FF2B5EF4-FFF2-40B4-BE49-F238E27FC236}">
                <a16:creationId xmlns:a16="http://schemas.microsoft.com/office/drawing/2014/main" id="{3E6725EE-8875-F548-88A2-76B539E80FA9}"/>
              </a:ext>
            </a:extLst>
          </p:cNvPr>
          <p:cNvSpPr>
            <a:spLocks noGrp="1"/>
          </p:cNvSpPr>
          <p:nvPr>
            <p:ph type="subTitle" idx="1" hasCustomPrompt="1"/>
          </p:nvPr>
        </p:nvSpPr>
        <p:spPr>
          <a:xfrm>
            <a:off x="1828800" y="4568432"/>
            <a:ext cx="10972800" cy="731520"/>
          </a:xfrm>
        </p:spPr>
        <p:txBody>
          <a:bodyPr lIns="219493" rIns="219493">
            <a:noAutofit/>
          </a:bodyPr>
          <a:lstStyle>
            <a:lvl1pPr marL="0" indent="0" algn="ctr">
              <a:spcBef>
                <a:spcPts val="0"/>
              </a:spcBef>
              <a:buNone/>
              <a:defRPr sz="2400" b="0" i="0" baseline="0">
                <a:solidFill>
                  <a:schemeClr val="bg1"/>
                </a:solidFill>
              </a:defRPr>
            </a:lvl1pPr>
            <a:lvl2pPr marL="548731" indent="0" algn="ctr">
              <a:buNone/>
              <a:defRPr>
                <a:solidFill>
                  <a:schemeClr val="tx1">
                    <a:tint val="75000"/>
                  </a:schemeClr>
                </a:solidFill>
              </a:defRPr>
            </a:lvl2pPr>
            <a:lvl3pPr marL="1097463" indent="0" algn="ctr">
              <a:buNone/>
              <a:defRPr>
                <a:solidFill>
                  <a:schemeClr val="tx1">
                    <a:tint val="75000"/>
                  </a:schemeClr>
                </a:solidFill>
              </a:defRPr>
            </a:lvl3pPr>
            <a:lvl4pPr marL="1646194" indent="0" algn="ctr">
              <a:buNone/>
              <a:defRPr>
                <a:solidFill>
                  <a:schemeClr val="tx1">
                    <a:tint val="75000"/>
                  </a:schemeClr>
                </a:solidFill>
              </a:defRPr>
            </a:lvl4pPr>
            <a:lvl5pPr marL="2194926" indent="0" algn="ctr">
              <a:buNone/>
              <a:defRPr>
                <a:solidFill>
                  <a:schemeClr val="tx1">
                    <a:tint val="75000"/>
                  </a:schemeClr>
                </a:solidFill>
              </a:defRPr>
            </a:lvl5pPr>
            <a:lvl6pPr marL="2743657" indent="0" algn="ctr">
              <a:buNone/>
              <a:defRPr>
                <a:solidFill>
                  <a:schemeClr val="tx1">
                    <a:tint val="75000"/>
                  </a:schemeClr>
                </a:solidFill>
              </a:defRPr>
            </a:lvl6pPr>
            <a:lvl7pPr marL="3292389" indent="0" algn="ctr">
              <a:buNone/>
              <a:defRPr>
                <a:solidFill>
                  <a:schemeClr val="tx1">
                    <a:tint val="75000"/>
                  </a:schemeClr>
                </a:solidFill>
              </a:defRPr>
            </a:lvl7pPr>
            <a:lvl8pPr marL="3841120" indent="0" algn="ctr">
              <a:buNone/>
              <a:defRPr>
                <a:solidFill>
                  <a:schemeClr val="tx1">
                    <a:tint val="75000"/>
                  </a:schemeClr>
                </a:solidFill>
              </a:defRPr>
            </a:lvl8pPr>
            <a:lvl9pPr marL="4389852" indent="0" algn="ctr">
              <a:buNone/>
              <a:defRPr>
                <a:solidFill>
                  <a:schemeClr val="tx1">
                    <a:tint val="75000"/>
                  </a:schemeClr>
                </a:solidFill>
              </a:defRPr>
            </a:lvl9pPr>
          </a:lstStyle>
          <a:p>
            <a:r>
              <a:rPr lang="en-US"/>
              <a:t>Presenter, title, date</a:t>
            </a:r>
          </a:p>
        </p:txBody>
      </p:sp>
      <p:sp>
        <p:nvSpPr>
          <p:cNvPr id="10" name="TextBox 9">
            <a:extLst>
              <a:ext uri="{FF2B5EF4-FFF2-40B4-BE49-F238E27FC236}">
                <a16:creationId xmlns:a16="http://schemas.microsoft.com/office/drawing/2014/main" id="{00C515D6-4098-4DBB-A811-F8E163B0DA90}"/>
              </a:ext>
            </a:extLst>
          </p:cNvPr>
          <p:cNvSpPr txBox="1"/>
          <p:nvPr userDrawn="1"/>
        </p:nvSpPr>
        <p:spPr>
          <a:xfrm>
            <a:off x="723901" y="7792558"/>
            <a:ext cx="929742" cy="153888"/>
          </a:xfrm>
          <a:prstGeom prst="rect">
            <a:avLst/>
          </a:prstGeom>
          <a:noFill/>
        </p:spPr>
        <p:txBody>
          <a:bodyPr wrap="none" lIns="0" tIns="0" rIns="0" bIns="0" rtlCol="0">
            <a:spAutoFit/>
          </a:bodyPr>
          <a:lstStyle/>
          <a:p>
            <a:r>
              <a:rPr lang="en-US" sz="1000">
                <a:solidFill>
                  <a:schemeClr val="bg1"/>
                </a:solidFill>
                <a:latin typeface="Arial"/>
              </a:rPr>
              <a:t>© 2024 Chevron</a:t>
            </a:r>
          </a:p>
        </p:txBody>
      </p:sp>
    </p:spTree>
    <p:extLst>
      <p:ext uri="{BB962C8B-B14F-4D97-AF65-F5344CB8AC3E}">
        <p14:creationId xmlns:p14="http://schemas.microsoft.com/office/powerpoint/2010/main" val="29049531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_and_Content_Single_Column_white">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417655-AE87-8D43-814F-FF9B0522A510}"/>
              </a:ext>
            </a:extLst>
          </p:cNvPr>
          <p:cNvSpPr>
            <a:spLocks noGrp="1"/>
          </p:cNvSpPr>
          <p:nvPr>
            <p:ph type="title" hasCustomPrompt="1"/>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40CB1FF8-601E-AA44-8473-D18A3FB02B17}"/>
              </a:ext>
            </a:extLst>
          </p:cNvPr>
          <p:cNvSpPr>
            <a:spLocks noGrp="1"/>
          </p:cNvSpPr>
          <p:nvPr>
            <p:ph idx="1"/>
          </p:nvPr>
        </p:nvSpPr>
        <p:spPr>
          <a:xfrm>
            <a:off x="685793" y="1866901"/>
            <a:ext cx="13212126" cy="5638799"/>
          </a:xfrm>
          <a:prstGeom prst="rect">
            <a:avLst/>
          </a:prstGeom>
        </p:spPr>
        <p:txBody>
          <a:bodyPr vert="horz" lIns="274320" tIns="274320" rIns="274320" bIns="274320" rtlCol="0">
            <a:noAutofit/>
          </a:bodyPr>
          <a:lstStyle>
            <a:lvl1pPr marL="285750" indent="-28575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5868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15C71-3A69-E841-8608-2D6BFC6B8E3C}"/>
              </a:ext>
            </a:extLst>
          </p:cNvPr>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1791445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0_cover_full_bleed_image_text_right">
    <p:bg>
      <p:bgPr>
        <a:solidFill>
          <a:srgbClr val="0B2D71"/>
        </a:solidFill>
        <a:effectLst/>
      </p:bgPr>
    </p:bg>
    <p:spTree>
      <p:nvGrpSpPr>
        <p:cNvPr id="1" name=""/>
        <p:cNvGrpSpPr/>
        <p:nvPr/>
      </p:nvGrpSpPr>
      <p:grpSpPr>
        <a:xfrm>
          <a:off x="0" y="0"/>
          <a:ext cx="0" cy="0"/>
          <a:chOff x="0" y="0"/>
          <a:chExt cx="0" cy="0"/>
        </a:xfrm>
      </p:grpSpPr>
      <p:pic>
        <p:nvPicPr>
          <p:cNvPr id="5" name="Picture 4" descr="A person wearing a hard hat and sunglasses&#10;&#10;Description automatically generated with low confidence">
            <a:extLst>
              <a:ext uri="{FF2B5EF4-FFF2-40B4-BE49-F238E27FC236}">
                <a16:creationId xmlns:a16="http://schemas.microsoft.com/office/drawing/2014/main" id="{61AA41AA-BB58-4921-9540-B2597FE09032}"/>
              </a:ext>
            </a:extLst>
          </p:cNvPr>
          <p:cNvPicPr>
            <a:picLocks noChangeAspect="1"/>
          </p:cNvPicPr>
          <p:nvPr userDrawn="1"/>
        </p:nvPicPr>
        <p:blipFill>
          <a:blip r:embed="rId2"/>
          <a:stretch>
            <a:fillRect/>
          </a:stretch>
        </p:blipFill>
        <p:spPr>
          <a:xfrm>
            <a:off x="0" y="0"/>
            <a:ext cx="14630400" cy="8229600"/>
          </a:xfrm>
          <a:prstGeom prst="rect">
            <a:avLst/>
          </a:prstGeom>
        </p:spPr>
      </p:pic>
      <p:sp>
        <p:nvSpPr>
          <p:cNvPr id="2" name="Title 1"/>
          <p:cNvSpPr>
            <a:spLocks noGrp="1"/>
          </p:cNvSpPr>
          <p:nvPr>
            <p:ph type="ctrTitle" hasCustomPrompt="1"/>
          </p:nvPr>
        </p:nvSpPr>
        <p:spPr bwMode="ltGray">
          <a:xfrm>
            <a:off x="725716" y="4114798"/>
            <a:ext cx="6591300" cy="1905851"/>
          </a:xfrm>
          <a:prstGeom prst="rect">
            <a:avLst/>
          </a:prstGeom>
        </p:spPr>
        <p:txBody>
          <a:bodyPr lIns="219493" rIns="219493">
            <a:noAutofit/>
          </a:bodyPr>
          <a:lstStyle>
            <a:lvl1pPr>
              <a:lnSpc>
                <a:spcPct val="90000"/>
              </a:lnSpc>
              <a:defRPr sz="5400" b="1">
                <a:solidFill>
                  <a:schemeClr val="bg1"/>
                </a:solidFill>
              </a:defRPr>
            </a:lvl1pPr>
          </a:lstStyle>
          <a:p>
            <a:r>
              <a:rPr lang="en-US"/>
              <a:t>Presentation title </a:t>
            </a:r>
            <a:br>
              <a:rPr lang="en-US"/>
            </a:br>
            <a:r>
              <a:rPr lang="en-US"/>
              <a:t>goes here</a:t>
            </a:r>
          </a:p>
        </p:txBody>
      </p:sp>
      <p:sp>
        <p:nvSpPr>
          <p:cNvPr id="3" name="Subtitle 2"/>
          <p:cNvSpPr>
            <a:spLocks noGrp="1"/>
          </p:cNvSpPr>
          <p:nvPr userDrawn="1">
            <p:ph type="subTitle" idx="1" hasCustomPrompt="1"/>
          </p:nvPr>
        </p:nvSpPr>
        <p:spPr bwMode="gray">
          <a:xfrm>
            <a:off x="725716" y="6680277"/>
            <a:ext cx="6591300" cy="296564"/>
          </a:xfrm>
        </p:spPr>
        <p:txBody>
          <a:bodyPr lIns="219493" rIns="219493">
            <a:noAutofit/>
          </a:bodyPr>
          <a:lstStyle>
            <a:lvl1pPr marL="0" marR="0" indent="0" algn="ctr" defTabSz="548731" rtl="0" eaLnBrk="1" fontAlgn="auto" latinLnBrk="0" hangingPunct="1">
              <a:lnSpc>
                <a:spcPct val="100000"/>
              </a:lnSpc>
              <a:spcBef>
                <a:spcPts val="0"/>
              </a:spcBef>
              <a:spcAft>
                <a:spcPts val="0"/>
              </a:spcAft>
              <a:buClrTx/>
              <a:buSzTx/>
              <a:buFont typeface="Arial"/>
              <a:buNone/>
              <a:tabLst/>
              <a:defRPr sz="2000" b="1" i="0" baseline="0">
                <a:solidFill>
                  <a:schemeClr val="bg1"/>
                </a:solidFill>
              </a:defRPr>
            </a:lvl1pPr>
            <a:lvl2pPr marL="548731" indent="0" algn="ctr">
              <a:buNone/>
              <a:defRPr>
                <a:solidFill>
                  <a:schemeClr val="tx1">
                    <a:tint val="75000"/>
                  </a:schemeClr>
                </a:solidFill>
              </a:defRPr>
            </a:lvl2pPr>
            <a:lvl3pPr marL="1097463" indent="0" algn="ctr">
              <a:buNone/>
              <a:defRPr>
                <a:solidFill>
                  <a:schemeClr val="tx1">
                    <a:tint val="75000"/>
                  </a:schemeClr>
                </a:solidFill>
              </a:defRPr>
            </a:lvl3pPr>
            <a:lvl4pPr marL="1646194" indent="0" algn="ctr">
              <a:buNone/>
              <a:defRPr>
                <a:solidFill>
                  <a:schemeClr val="tx1">
                    <a:tint val="75000"/>
                  </a:schemeClr>
                </a:solidFill>
              </a:defRPr>
            </a:lvl4pPr>
            <a:lvl5pPr marL="2194926" indent="0" algn="ctr">
              <a:buNone/>
              <a:defRPr>
                <a:solidFill>
                  <a:schemeClr val="tx1">
                    <a:tint val="75000"/>
                  </a:schemeClr>
                </a:solidFill>
              </a:defRPr>
            </a:lvl5pPr>
            <a:lvl6pPr marL="2743657" indent="0" algn="ctr">
              <a:buNone/>
              <a:defRPr>
                <a:solidFill>
                  <a:schemeClr val="tx1">
                    <a:tint val="75000"/>
                  </a:schemeClr>
                </a:solidFill>
              </a:defRPr>
            </a:lvl6pPr>
            <a:lvl7pPr marL="3292389" indent="0" algn="ctr">
              <a:buNone/>
              <a:defRPr>
                <a:solidFill>
                  <a:schemeClr val="tx1">
                    <a:tint val="75000"/>
                  </a:schemeClr>
                </a:solidFill>
              </a:defRPr>
            </a:lvl7pPr>
            <a:lvl8pPr marL="3841120" indent="0" algn="ctr">
              <a:buNone/>
              <a:defRPr>
                <a:solidFill>
                  <a:schemeClr val="tx1">
                    <a:tint val="75000"/>
                  </a:schemeClr>
                </a:solidFill>
              </a:defRPr>
            </a:lvl8pPr>
            <a:lvl9pPr marL="4389852" indent="0" algn="ctr">
              <a:buNone/>
              <a:defRPr>
                <a:solidFill>
                  <a:schemeClr val="tx1">
                    <a:tint val="75000"/>
                  </a:schemeClr>
                </a:solidFill>
              </a:defRPr>
            </a:lvl9pPr>
          </a:lstStyle>
          <a:p>
            <a:r>
              <a:rPr lang="en-US"/>
              <a:t>Presenter</a:t>
            </a:r>
          </a:p>
        </p:txBody>
      </p:sp>
      <p:sp>
        <p:nvSpPr>
          <p:cNvPr id="9" name="Text Placeholder 2">
            <a:extLst>
              <a:ext uri="{FF2B5EF4-FFF2-40B4-BE49-F238E27FC236}">
                <a16:creationId xmlns:a16="http://schemas.microsoft.com/office/drawing/2014/main" id="{2923F597-D1AB-4BA0-B6F9-4F782811B458}"/>
              </a:ext>
            </a:extLst>
          </p:cNvPr>
          <p:cNvSpPr>
            <a:spLocks noGrp="1"/>
          </p:cNvSpPr>
          <p:nvPr>
            <p:ph type="body" sz="quarter" idx="11" hasCustomPrompt="1"/>
          </p:nvPr>
        </p:nvSpPr>
        <p:spPr bwMode="white">
          <a:xfrm>
            <a:off x="727077" y="7031535"/>
            <a:ext cx="6591301" cy="474166"/>
          </a:xfrm>
        </p:spPr>
        <p:txBody>
          <a:bodyPr/>
          <a:lstStyle>
            <a:lvl1pPr marL="0" indent="0" algn="ctr">
              <a:spcBef>
                <a:spcPts val="0"/>
              </a:spcBef>
              <a:buFontTx/>
              <a:buNone/>
              <a:defRPr sz="1600">
                <a:solidFill>
                  <a:schemeClr val="bg1"/>
                </a:solidFill>
              </a:defRPr>
            </a:lvl1pPr>
            <a:lvl2pPr marL="205775" indent="0" algn="ctr">
              <a:buFontTx/>
              <a:buNone/>
              <a:defRPr>
                <a:solidFill>
                  <a:schemeClr val="bg1"/>
                </a:solidFill>
              </a:defRPr>
            </a:lvl2pPr>
            <a:lvl3pPr marL="411549" indent="0" algn="ctr">
              <a:buFontTx/>
              <a:buNone/>
              <a:defRPr>
                <a:solidFill>
                  <a:schemeClr val="bg1"/>
                </a:solidFill>
              </a:defRPr>
            </a:lvl3pPr>
            <a:lvl4pPr marL="617323" indent="0" algn="ctr">
              <a:buFontTx/>
              <a:buNone/>
              <a:defRPr>
                <a:solidFill>
                  <a:schemeClr val="bg1"/>
                </a:solidFill>
              </a:defRPr>
            </a:lvl4pPr>
            <a:lvl5pPr marL="823097" indent="0" algn="ctr">
              <a:buFontTx/>
              <a:buNone/>
              <a:defRPr>
                <a:solidFill>
                  <a:schemeClr val="bg1"/>
                </a:solidFill>
              </a:defRPr>
            </a:lvl5pPr>
          </a:lstStyle>
          <a:p>
            <a:pPr lvl="0"/>
            <a:r>
              <a:rPr lang="en-US"/>
              <a:t>Click to edit presenter title</a:t>
            </a:r>
          </a:p>
        </p:txBody>
      </p:sp>
      <p:sp>
        <p:nvSpPr>
          <p:cNvPr id="21" name="TextBox 20">
            <a:extLst>
              <a:ext uri="{FF2B5EF4-FFF2-40B4-BE49-F238E27FC236}">
                <a16:creationId xmlns:a16="http://schemas.microsoft.com/office/drawing/2014/main" id="{FC41FC33-A900-4526-BE55-15EB6B401B63}"/>
              </a:ext>
            </a:extLst>
          </p:cNvPr>
          <p:cNvSpPr txBox="1"/>
          <p:nvPr userDrawn="1"/>
        </p:nvSpPr>
        <p:spPr bwMode="white">
          <a:xfrm>
            <a:off x="723901" y="7792558"/>
            <a:ext cx="929742" cy="153888"/>
          </a:xfrm>
          <a:prstGeom prst="rect">
            <a:avLst/>
          </a:prstGeom>
          <a:noFill/>
        </p:spPr>
        <p:txBody>
          <a:bodyPr wrap="none" lIns="0" tIns="0" rIns="0" bIns="0" rtlCol="0">
            <a:spAutoFit/>
          </a:bodyPr>
          <a:lstStyle/>
          <a:p>
            <a:r>
              <a:rPr lang="en-US" sz="1000">
                <a:solidFill>
                  <a:schemeClr val="bg1"/>
                </a:solidFill>
                <a:latin typeface="Arial"/>
              </a:rPr>
              <a:t>© 2024 Chevron</a:t>
            </a:r>
          </a:p>
        </p:txBody>
      </p:sp>
      <p:pic>
        <p:nvPicPr>
          <p:cNvPr id="4" name="Picture 9">
            <a:extLst>
              <a:ext uri="{FF2B5EF4-FFF2-40B4-BE49-F238E27FC236}">
                <a16:creationId xmlns:a16="http://schemas.microsoft.com/office/drawing/2014/main" id="{B0BE427C-6958-CE12-D0A2-D66609C4F4B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bwMode="gray">
          <a:xfrm>
            <a:off x="2176304" y="1208646"/>
            <a:ext cx="3690124" cy="2851458"/>
          </a:xfrm>
          <a:prstGeom prst="rect">
            <a:avLst/>
          </a:prstGeom>
        </p:spPr>
      </p:pic>
    </p:spTree>
    <p:extLst>
      <p:ext uri="{BB962C8B-B14F-4D97-AF65-F5344CB8AC3E}">
        <p14:creationId xmlns:p14="http://schemas.microsoft.com/office/powerpoint/2010/main" val="1262607181"/>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_and_Content_Two_Column_grey_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15C71-3A69-E841-8608-2D6BFC6B8E3C}"/>
              </a:ext>
            </a:extLst>
          </p:cNvPr>
          <p:cNvSpPr>
            <a:spLocks noGrp="1"/>
          </p:cNvSpPr>
          <p:nvPr>
            <p:ph type="title" hasCustomPrompt="1"/>
          </p:nvPr>
        </p:nvSpPr>
        <p:spPr/>
        <p:txBody>
          <a:bodyPr/>
          <a:lstStyle/>
          <a:p>
            <a:r>
              <a:rPr lang="en-US"/>
              <a:t>Click to edit master title style</a:t>
            </a:r>
          </a:p>
        </p:txBody>
      </p:sp>
      <p:sp>
        <p:nvSpPr>
          <p:cNvPr id="6" name="Content Placeholder 2">
            <a:extLst>
              <a:ext uri="{FF2B5EF4-FFF2-40B4-BE49-F238E27FC236}">
                <a16:creationId xmlns:a16="http://schemas.microsoft.com/office/drawing/2014/main" id="{74D2A45E-B0BE-4FCF-BC4C-BA242CBA54E0}"/>
              </a:ext>
            </a:extLst>
          </p:cNvPr>
          <p:cNvSpPr>
            <a:spLocks noGrp="1"/>
          </p:cNvSpPr>
          <p:nvPr>
            <p:ph sz="half" idx="1"/>
          </p:nvPr>
        </p:nvSpPr>
        <p:spPr>
          <a:xfrm>
            <a:off x="685800" y="1867326"/>
            <a:ext cx="6519672" cy="5628640"/>
          </a:xfrm>
          <a:prstGeom prst="rect">
            <a:avLst/>
          </a:prstGeom>
          <a:noFill/>
        </p:spPr>
        <p:txBody>
          <a:bodyPr vert="horz" lIns="274320" tIns="274320" rIns="274320" bIns="274320" rtlCol="0">
            <a:noAutofit/>
          </a:bodyPr>
          <a:lstStyle>
            <a:lvl1pPr marL="285750" indent="-285750">
              <a:buFont typeface="Arial" panose="020B0604020202020204" pitchFamily="34" charset="0"/>
              <a:buChar cha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25100DE9-2FF6-4077-91CD-BA2ECDD655A1}"/>
              </a:ext>
            </a:extLst>
          </p:cNvPr>
          <p:cNvSpPr>
            <a:spLocks noGrp="1"/>
          </p:cNvSpPr>
          <p:nvPr>
            <p:ph sz="half" idx="2"/>
          </p:nvPr>
        </p:nvSpPr>
        <p:spPr>
          <a:xfrm>
            <a:off x="7385539" y="1867326"/>
            <a:ext cx="6520642" cy="5628640"/>
          </a:xfrm>
          <a:prstGeom prst="rect">
            <a:avLst/>
          </a:prstGeom>
          <a:noFill/>
        </p:spPr>
        <p:txBody>
          <a:bodyPr vert="horz" lIns="274320" tIns="274320" rIns="274320" bIns="274320" rtlCol="0">
            <a:noAutofit/>
          </a:bodyPr>
          <a:lstStyle>
            <a:lvl1pPr marL="285750" indent="-285750">
              <a:buFont typeface="Arial" panose="020B0604020202020204" pitchFamily="34" charset="0"/>
              <a:buChar cha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07128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_and_Content_Three_Column_grey_horizont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15C71-3A69-E841-8608-2D6BFC6B8E3C}"/>
              </a:ext>
            </a:extLst>
          </p:cNvPr>
          <p:cNvSpPr>
            <a:spLocks noGrp="1"/>
          </p:cNvSpPr>
          <p:nvPr>
            <p:ph type="title" hasCustomPrompt="1"/>
          </p:nvPr>
        </p:nvSpPr>
        <p:spPr/>
        <p:txBody>
          <a:bodyPr/>
          <a:lstStyle/>
          <a:p>
            <a:r>
              <a:rPr lang="en-US"/>
              <a:t>Click to edit master title style</a:t>
            </a:r>
          </a:p>
        </p:txBody>
      </p:sp>
      <p:sp>
        <p:nvSpPr>
          <p:cNvPr id="6" name="Text Placeholder 2">
            <a:extLst>
              <a:ext uri="{FF2B5EF4-FFF2-40B4-BE49-F238E27FC236}">
                <a16:creationId xmlns:a16="http://schemas.microsoft.com/office/drawing/2014/main" id="{1E38DD20-CF89-EB41-93D1-562870FCF45C}"/>
              </a:ext>
            </a:extLst>
          </p:cNvPr>
          <p:cNvSpPr>
            <a:spLocks noGrp="1"/>
          </p:cNvSpPr>
          <p:nvPr>
            <p:ph idx="1"/>
          </p:nvPr>
        </p:nvSpPr>
        <p:spPr>
          <a:xfrm>
            <a:off x="685800" y="1866900"/>
            <a:ext cx="4160839" cy="5638800"/>
          </a:xfrm>
          <a:prstGeom prst="rect">
            <a:avLst/>
          </a:prstGeom>
        </p:spPr>
        <p:txBody>
          <a:bodyPr vert="horz" lIns="274320" tIns="274320" rIns="274320" bIns="274320" rtlCol="0">
            <a:noAutofit/>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FD246C2A-234B-834A-8695-711A5854B71F}"/>
              </a:ext>
            </a:extLst>
          </p:cNvPr>
          <p:cNvSpPr>
            <a:spLocks noGrp="1"/>
          </p:cNvSpPr>
          <p:nvPr>
            <p:ph idx="10"/>
          </p:nvPr>
        </p:nvSpPr>
        <p:spPr>
          <a:xfrm>
            <a:off x="5265738" y="1866900"/>
            <a:ext cx="4114800" cy="5638800"/>
          </a:xfrm>
          <a:prstGeom prst="rect">
            <a:avLst/>
          </a:prstGeom>
        </p:spPr>
        <p:txBody>
          <a:bodyPr vert="horz" lIns="274320" tIns="274320" rIns="274320" bIns="274320" rtlCol="0">
            <a:noAutofit/>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FD541432-90AA-3340-A5B9-98FDBE014F77}"/>
              </a:ext>
            </a:extLst>
          </p:cNvPr>
          <p:cNvSpPr>
            <a:spLocks noGrp="1"/>
          </p:cNvSpPr>
          <p:nvPr>
            <p:ph idx="11"/>
          </p:nvPr>
        </p:nvSpPr>
        <p:spPr>
          <a:xfrm>
            <a:off x="9799638" y="1866900"/>
            <a:ext cx="4106543" cy="5638800"/>
          </a:xfrm>
          <a:prstGeom prst="rect">
            <a:avLst/>
          </a:prstGeom>
        </p:spPr>
        <p:txBody>
          <a:bodyPr vert="horz" lIns="274320" tIns="274320" rIns="274320" bIns="274320" rtlCol="0">
            <a:noAutofit/>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9107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Title_and_Content_Three_Column_grey_horizont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15C71-3A69-E841-8608-2D6BFC6B8E3C}"/>
              </a:ext>
            </a:extLst>
          </p:cNvPr>
          <p:cNvSpPr>
            <a:spLocks noGrp="1"/>
          </p:cNvSpPr>
          <p:nvPr>
            <p:ph type="title" hasCustomPrompt="1"/>
          </p:nvPr>
        </p:nvSpPr>
        <p:spPr/>
        <p:txBody>
          <a:bodyPr/>
          <a:lstStyle/>
          <a:p>
            <a:r>
              <a:rPr lang="en-US"/>
              <a:t>Click to edit master title style</a:t>
            </a:r>
          </a:p>
        </p:txBody>
      </p:sp>
      <p:sp>
        <p:nvSpPr>
          <p:cNvPr id="7" name="Rectangle 6">
            <a:extLst>
              <a:ext uri="{FF2B5EF4-FFF2-40B4-BE49-F238E27FC236}">
                <a16:creationId xmlns:a16="http://schemas.microsoft.com/office/drawing/2014/main" id="{DAA29654-3B91-894C-A308-3DDD3C722144}"/>
              </a:ext>
              <a:ext uri="{C183D7F6-B498-43B3-948B-1728B52AA6E4}">
                <adec:decorative xmlns:adec="http://schemas.microsoft.com/office/drawing/2017/decorative" val="1"/>
              </a:ext>
            </a:extLst>
          </p:cNvPr>
          <p:cNvSpPr/>
          <p:nvPr userDrawn="1"/>
        </p:nvSpPr>
        <p:spPr>
          <a:xfrm>
            <a:off x="694056" y="1866900"/>
            <a:ext cx="13212125" cy="5638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32CDF46D-2B7D-4F4E-88C1-4E038A6DF9E3}"/>
              </a:ext>
            </a:extLst>
          </p:cNvPr>
          <p:cNvSpPr>
            <a:spLocks noGrp="1"/>
          </p:cNvSpPr>
          <p:nvPr>
            <p:ph type="pic" sz="quarter" idx="10"/>
          </p:nvPr>
        </p:nvSpPr>
        <p:spPr>
          <a:xfrm>
            <a:off x="685800" y="1866900"/>
            <a:ext cx="4471416" cy="5638800"/>
          </a:xfrm>
        </p:spPr>
        <p:txBody>
          <a:bodyPr/>
          <a:lstStyle/>
          <a:p>
            <a:endParaRPr lang="en-US"/>
          </a:p>
        </p:txBody>
      </p:sp>
    </p:spTree>
    <p:extLst>
      <p:ext uri="{BB962C8B-B14F-4D97-AF65-F5344CB8AC3E}">
        <p14:creationId xmlns:p14="http://schemas.microsoft.com/office/powerpoint/2010/main" val="1882279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Title_and_Content_Three_Column_grey_horizontal">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15C71-3A69-E841-8608-2D6BFC6B8E3C}"/>
              </a:ext>
            </a:extLst>
          </p:cNvPr>
          <p:cNvSpPr>
            <a:spLocks noGrp="1"/>
          </p:cNvSpPr>
          <p:nvPr>
            <p:ph type="title" hasCustomPrompt="1"/>
          </p:nvPr>
        </p:nvSpPr>
        <p:spPr/>
        <p:txBody>
          <a:bodyPr/>
          <a:lstStyle/>
          <a:p>
            <a:r>
              <a:rPr lang="en-US"/>
              <a:t>Click to edit master title style</a:t>
            </a:r>
          </a:p>
        </p:txBody>
      </p:sp>
      <p:sp>
        <p:nvSpPr>
          <p:cNvPr id="6" name="Text Placeholder 2">
            <a:extLst>
              <a:ext uri="{FF2B5EF4-FFF2-40B4-BE49-F238E27FC236}">
                <a16:creationId xmlns:a16="http://schemas.microsoft.com/office/drawing/2014/main" id="{1E38DD20-CF89-EB41-93D1-562870FCF45C}"/>
              </a:ext>
            </a:extLst>
          </p:cNvPr>
          <p:cNvSpPr>
            <a:spLocks noGrp="1"/>
          </p:cNvSpPr>
          <p:nvPr>
            <p:ph idx="1"/>
          </p:nvPr>
        </p:nvSpPr>
        <p:spPr>
          <a:xfrm>
            <a:off x="685800" y="1866900"/>
            <a:ext cx="4160839" cy="5638800"/>
          </a:xfrm>
          <a:prstGeom prst="rect">
            <a:avLst/>
          </a:prstGeom>
          <a:solidFill>
            <a:srgbClr val="EDEDEE"/>
          </a:solidFill>
        </p:spPr>
        <p:txBody>
          <a:bodyPr vert="horz" lIns="274320" tIns="274320" rIns="274320" bIns="274320" rtlCol="0">
            <a:noAutofit/>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FD246C2A-234B-834A-8695-711A5854B71F}"/>
              </a:ext>
            </a:extLst>
          </p:cNvPr>
          <p:cNvSpPr>
            <a:spLocks noGrp="1"/>
          </p:cNvSpPr>
          <p:nvPr>
            <p:ph idx="10"/>
          </p:nvPr>
        </p:nvSpPr>
        <p:spPr>
          <a:xfrm>
            <a:off x="5265738" y="1866900"/>
            <a:ext cx="4114800" cy="5638800"/>
          </a:xfrm>
          <a:prstGeom prst="rect">
            <a:avLst/>
          </a:prstGeom>
          <a:solidFill>
            <a:srgbClr val="EDEDEE"/>
          </a:solidFill>
        </p:spPr>
        <p:txBody>
          <a:bodyPr vert="horz" lIns="274320" tIns="274320" rIns="274320" bIns="274320" rtlCol="0">
            <a:noAutofit/>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FD541432-90AA-3340-A5B9-98FDBE014F77}"/>
              </a:ext>
            </a:extLst>
          </p:cNvPr>
          <p:cNvSpPr>
            <a:spLocks noGrp="1"/>
          </p:cNvSpPr>
          <p:nvPr>
            <p:ph idx="11"/>
          </p:nvPr>
        </p:nvSpPr>
        <p:spPr>
          <a:xfrm>
            <a:off x="9799638" y="1866900"/>
            <a:ext cx="4114800" cy="5638800"/>
          </a:xfrm>
          <a:prstGeom prst="rect">
            <a:avLst/>
          </a:prstGeom>
          <a:solidFill>
            <a:srgbClr val="EDEDEE"/>
          </a:solidFill>
        </p:spPr>
        <p:txBody>
          <a:bodyPr vert="horz" lIns="274320" tIns="274320" rIns="274320" bIns="274320" rtlCol="0">
            <a:noAutofit/>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3693680"/>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Title_and_Content_three_Column_grey_vertic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15C71-3A69-E841-8608-2D6BFC6B8E3C}"/>
              </a:ext>
            </a:extLst>
          </p:cNvPr>
          <p:cNvSpPr>
            <a:spLocks noGrp="1"/>
          </p:cNvSpPr>
          <p:nvPr>
            <p:ph type="title" hasCustomPrompt="1"/>
          </p:nvPr>
        </p:nvSpPr>
        <p:spPr/>
        <p:txBody>
          <a:bodyPr/>
          <a:lstStyle/>
          <a:p>
            <a:r>
              <a:rPr lang="en-US"/>
              <a:t>Click to edit master title style</a:t>
            </a:r>
          </a:p>
        </p:txBody>
      </p:sp>
      <p:sp>
        <p:nvSpPr>
          <p:cNvPr id="6" name="Text Placeholder 2">
            <a:extLst>
              <a:ext uri="{FF2B5EF4-FFF2-40B4-BE49-F238E27FC236}">
                <a16:creationId xmlns:a16="http://schemas.microsoft.com/office/drawing/2014/main" id="{1E38DD20-CF89-EB41-93D1-562870FCF45C}"/>
              </a:ext>
            </a:extLst>
          </p:cNvPr>
          <p:cNvSpPr>
            <a:spLocks noGrp="1"/>
          </p:cNvSpPr>
          <p:nvPr>
            <p:ph idx="1"/>
          </p:nvPr>
        </p:nvSpPr>
        <p:spPr>
          <a:xfrm>
            <a:off x="698887" y="1866898"/>
            <a:ext cx="4114800" cy="2743200"/>
          </a:xfrm>
          <a:prstGeom prst="rect">
            <a:avLst/>
          </a:prstGeom>
          <a:solidFill>
            <a:srgbClr val="0B2D71"/>
          </a:solidFill>
        </p:spPr>
        <p:txBody>
          <a:bodyPr vert="horz" lIns="274320" tIns="274320" rIns="274320" bIns="274320" rtlCol="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2">
            <a:extLst>
              <a:ext uri="{FF2B5EF4-FFF2-40B4-BE49-F238E27FC236}">
                <a16:creationId xmlns:a16="http://schemas.microsoft.com/office/drawing/2014/main" id="{F369C8AB-29F7-4B67-A8C0-134D62DE6D91}"/>
              </a:ext>
            </a:extLst>
          </p:cNvPr>
          <p:cNvSpPr>
            <a:spLocks noGrp="1"/>
          </p:cNvSpPr>
          <p:nvPr>
            <p:ph idx="13"/>
          </p:nvPr>
        </p:nvSpPr>
        <p:spPr>
          <a:xfrm>
            <a:off x="5241324" y="1866900"/>
            <a:ext cx="4114800" cy="2743200"/>
          </a:xfrm>
          <a:prstGeom prst="rect">
            <a:avLst/>
          </a:prstGeom>
          <a:solidFill>
            <a:srgbClr val="0066B2"/>
          </a:solidFill>
        </p:spPr>
        <p:txBody>
          <a:bodyPr vert="horz" lIns="274320" tIns="274320" rIns="274320" bIns="274320" rtlCol="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2">
            <a:extLst>
              <a:ext uri="{FF2B5EF4-FFF2-40B4-BE49-F238E27FC236}">
                <a16:creationId xmlns:a16="http://schemas.microsoft.com/office/drawing/2014/main" id="{DCDED033-4952-4296-98E0-1EC1A545F59E}"/>
              </a:ext>
            </a:extLst>
          </p:cNvPr>
          <p:cNvSpPr>
            <a:spLocks noGrp="1"/>
          </p:cNvSpPr>
          <p:nvPr>
            <p:ph idx="11"/>
          </p:nvPr>
        </p:nvSpPr>
        <p:spPr>
          <a:xfrm>
            <a:off x="9791700" y="1866900"/>
            <a:ext cx="4114800" cy="2743200"/>
          </a:xfrm>
          <a:prstGeom prst="rect">
            <a:avLst/>
          </a:prstGeom>
          <a:solidFill>
            <a:srgbClr val="009DD9"/>
          </a:solidFill>
        </p:spPr>
        <p:txBody>
          <a:bodyPr vert="horz" lIns="274320" tIns="274320" rIns="274320" bIns="274320" rtlCol="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2">
            <a:extLst>
              <a:ext uri="{FF2B5EF4-FFF2-40B4-BE49-F238E27FC236}">
                <a16:creationId xmlns:a16="http://schemas.microsoft.com/office/drawing/2014/main" id="{B3D995E2-C331-7549-A1F0-2DAA3DA04BB9}"/>
              </a:ext>
            </a:extLst>
          </p:cNvPr>
          <p:cNvSpPr>
            <a:spLocks noGrp="1"/>
          </p:cNvSpPr>
          <p:nvPr>
            <p:ph idx="10"/>
          </p:nvPr>
        </p:nvSpPr>
        <p:spPr>
          <a:xfrm>
            <a:off x="698886" y="4768547"/>
            <a:ext cx="4114800" cy="2743200"/>
          </a:xfrm>
          <a:prstGeom prst="rect">
            <a:avLst/>
          </a:prstGeom>
          <a:solidFill>
            <a:srgbClr val="00B2BD"/>
          </a:solidFill>
        </p:spPr>
        <p:txBody>
          <a:bodyPr vert="horz" lIns="274320" tIns="274320" rIns="274320" bIns="274320" rtlCol="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2">
            <a:extLst>
              <a:ext uri="{FF2B5EF4-FFF2-40B4-BE49-F238E27FC236}">
                <a16:creationId xmlns:a16="http://schemas.microsoft.com/office/drawing/2014/main" id="{388AC2AF-2DB9-4292-AD76-2ED58259C3DC}"/>
              </a:ext>
            </a:extLst>
          </p:cNvPr>
          <p:cNvSpPr>
            <a:spLocks noGrp="1"/>
          </p:cNvSpPr>
          <p:nvPr>
            <p:ph idx="14"/>
          </p:nvPr>
        </p:nvSpPr>
        <p:spPr>
          <a:xfrm>
            <a:off x="5241323" y="4768549"/>
            <a:ext cx="4114800" cy="2743200"/>
          </a:xfrm>
          <a:prstGeom prst="rect">
            <a:avLst/>
          </a:prstGeom>
          <a:solidFill>
            <a:srgbClr val="00708C"/>
          </a:solidFill>
        </p:spPr>
        <p:txBody>
          <a:bodyPr vert="horz" lIns="274320" tIns="274320" rIns="274320" bIns="274320" rtlCol="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2">
            <a:extLst>
              <a:ext uri="{FF2B5EF4-FFF2-40B4-BE49-F238E27FC236}">
                <a16:creationId xmlns:a16="http://schemas.microsoft.com/office/drawing/2014/main" id="{A5487EB1-94DC-4CF0-ABAD-86A6546D4F5E}"/>
              </a:ext>
            </a:extLst>
          </p:cNvPr>
          <p:cNvSpPr>
            <a:spLocks noGrp="1"/>
          </p:cNvSpPr>
          <p:nvPr>
            <p:ph idx="12"/>
          </p:nvPr>
        </p:nvSpPr>
        <p:spPr>
          <a:xfrm>
            <a:off x="9791699" y="4768549"/>
            <a:ext cx="4114800" cy="2743200"/>
          </a:xfrm>
          <a:prstGeom prst="rect">
            <a:avLst/>
          </a:prstGeom>
          <a:solidFill>
            <a:srgbClr val="003653"/>
          </a:solidFill>
        </p:spPr>
        <p:txBody>
          <a:bodyPr vert="horz" lIns="274320" tIns="274320" rIns="274320" bIns="274320" rtlCol="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0070960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_and_Content_Four_Column_gre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15C71-3A69-E841-8608-2D6BFC6B8E3C}"/>
              </a:ext>
            </a:extLst>
          </p:cNvPr>
          <p:cNvSpPr>
            <a:spLocks noGrp="1"/>
          </p:cNvSpPr>
          <p:nvPr>
            <p:ph type="title" hasCustomPrompt="1"/>
          </p:nvPr>
        </p:nvSpPr>
        <p:spPr/>
        <p:txBody>
          <a:bodyPr/>
          <a:lstStyle/>
          <a:p>
            <a:r>
              <a:rPr lang="en-US"/>
              <a:t>Click to edit master title style</a:t>
            </a:r>
          </a:p>
        </p:txBody>
      </p:sp>
      <p:sp>
        <p:nvSpPr>
          <p:cNvPr id="6" name="Text Placeholder 2">
            <a:extLst>
              <a:ext uri="{FF2B5EF4-FFF2-40B4-BE49-F238E27FC236}">
                <a16:creationId xmlns:a16="http://schemas.microsoft.com/office/drawing/2014/main" id="{1E38DD20-CF89-EB41-93D1-562870FCF45C}"/>
              </a:ext>
            </a:extLst>
          </p:cNvPr>
          <p:cNvSpPr>
            <a:spLocks noGrp="1"/>
          </p:cNvSpPr>
          <p:nvPr>
            <p:ph idx="1"/>
          </p:nvPr>
        </p:nvSpPr>
        <p:spPr>
          <a:xfrm>
            <a:off x="690649" y="1866900"/>
            <a:ext cx="3108960" cy="5638800"/>
          </a:xfrm>
          <a:prstGeom prst="rect">
            <a:avLst/>
          </a:prstGeom>
        </p:spPr>
        <p:txBody>
          <a:bodyPr vert="horz" lIns="274320" tIns="274320" rIns="274320" bIns="274320" rtlCol="0">
            <a:noAutofit/>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FD246C2A-234B-834A-8695-711A5854B71F}"/>
              </a:ext>
            </a:extLst>
          </p:cNvPr>
          <p:cNvSpPr>
            <a:spLocks noGrp="1"/>
          </p:cNvSpPr>
          <p:nvPr>
            <p:ph idx="10"/>
          </p:nvPr>
        </p:nvSpPr>
        <p:spPr>
          <a:xfrm>
            <a:off x="4062259" y="1866900"/>
            <a:ext cx="3108960" cy="5638800"/>
          </a:xfrm>
          <a:prstGeom prst="rect">
            <a:avLst/>
          </a:prstGeom>
        </p:spPr>
        <p:txBody>
          <a:bodyPr vert="horz" lIns="274320" tIns="274320" rIns="274320" bIns="274320" rtlCol="0">
            <a:noAutofit/>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FD541432-90AA-3340-A5B9-98FDBE014F77}"/>
              </a:ext>
            </a:extLst>
          </p:cNvPr>
          <p:cNvSpPr>
            <a:spLocks noGrp="1"/>
          </p:cNvSpPr>
          <p:nvPr>
            <p:ph idx="11"/>
          </p:nvPr>
        </p:nvSpPr>
        <p:spPr>
          <a:xfrm>
            <a:off x="7433869" y="1866900"/>
            <a:ext cx="3108960" cy="5638800"/>
          </a:xfrm>
          <a:prstGeom prst="rect">
            <a:avLst/>
          </a:prstGeom>
        </p:spPr>
        <p:txBody>
          <a:bodyPr vert="horz" lIns="274320" tIns="274320" rIns="274320" bIns="274320" rtlCol="0">
            <a:noAutofit/>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C685DA2E-B05F-A347-9F95-40B1D2B55850}"/>
              </a:ext>
            </a:extLst>
          </p:cNvPr>
          <p:cNvSpPr>
            <a:spLocks noGrp="1"/>
          </p:cNvSpPr>
          <p:nvPr>
            <p:ph idx="12"/>
          </p:nvPr>
        </p:nvSpPr>
        <p:spPr>
          <a:xfrm>
            <a:off x="10805478" y="1866900"/>
            <a:ext cx="3108960" cy="5638800"/>
          </a:xfrm>
          <a:prstGeom prst="rect">
            <a:avLst/>
          </a:prstGeom>
        </p:spPr>
        <p:txBody>
          <a:bodyPr vert="horz" lIns="274320" tIns="274320" rIns="274320" bIns="274320" rtlCol="0">
            <a:noAutofit/>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7983434"/>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_and_Content_Four_Column_gre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15C71-3A69-E841-8608-2D6BFC6B8E3C}"/>
              </a:ext>
            </a:extLst>
          </p:cNvPr>
          <p:cNvSpPr>
            <a:spLocks noGrp="1"/>
          </p:cNvSpPr>
          <p:nvPr>
            <p:ph type="title" hasCustomPrompt="1"/>
          </p:nvPr>
        </p:nvSpPr>
        <p:spPr>
          <a:xfrm>
            <a:off x="685800" y="483852"/>
            <a:ext cx="13220381" cy="1239619"/>
          </a:xfrm>
        </p:spPr>
        <p:txBody>
          <a:bodyPr/>
          <a:lstStyle/>
          <a:p>
            <a:r>
              <a:rPr lang="en-US"/>
              <a:t>Click to edit master title style</a:t>
            </a:r>
          </a:p>
        </p:txBody>
      </p:sp>
      <p:sp>
        <p:nvSpPr>
          <p:cNvPr id="6" name="Text Placeholder 2">
            <a:extLst>
              <a:ext uri="{FF2B5EF4-FFF2-40B4-BE49-F238E27FC236}">
                <a16:creationId xmlns:a16="http://schemas.microsoft.com/office/drawing/2014/main" id="{1E38DD20-CF89-EB41-93D1-562870FCF45C}"/>
              </a:ext>
            </a:extLst>
          </p:cNvPr>
          <p:cNvSpPr>
            <a:spLocks noGrp="1"/>
          </p:cNvSpPr>
          <p:nvPr>
            <p:ph idx="1"/>
          </p:nvPr>
        </p:nvSpPr>
        <p:spPr>
          <a:xfrm>
            <a:off x="685800" y="1866900"/>
            <a:ext cx="3108960" cy="5638800"/>
          </a:xfrm>
          <a:prstGeom prst="rect">
            <a:avLst/>
          </a:prstGeom>
        </p:spPr>
        <p:txBody>
          <a:bodyPr vert="horz" lIns="274320" tIns="274320" rIns="274320" bIns="274320" rtlCol="0">
            <a:noAutofit/>
          </a:bodyPr>
          <a:lstStyle>
            <a:lvl1pPr marL="285750" indent="-28575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FD246C2A-234B-834A-8695-711A5854B71F}"/>
              </a:ext>
            </a:extLst>
          </p:cNvPr>
          <p:cNvSpPr>
            <a:spLocks noGrp="1"/>
          </p:cNvSpPr>
          <p:nvPr>
            <p:ph idx="10"/>
          </p:nvPr>
        </p:nvSpPr>
        <p:spPr>
          <a:xfrm>
            <a:off x="4073242" y="1866900"/>
            <a:ext cx="6495623" cy="5638800"/>
          </a:xfrm>
          <a:prstGeom prst="rect">
            <a:avLst/>
          </a:prstGeom>
        </p:spPr>
        <p:txBody>
          <a:bodyPr vert="horz" lIns="274320" tIns="274320" rIns="274320" bIns="274320" rtlCol="0">
            <a:noAutofit/>
          </a:bodyPr>
          <a:lstStyle>
            <a:lvl1pPr marL="0" indent="0" algn="ctr">
              <a:buNone/>
              <a:defRPr/>
            </a:lvl1pPr>
            <a:lvl2pPr algn="ctr">
              <a:defRPr/>
            </a:lvl2pPr>
            <a:lvl3pPr algn="ctr">
              <a:defRPr/>
            </a:lvl3pPr>
            <a:lvl4pPr algn="ctr">
              <a:defRPr/>
            </a:lvl4pPr>
            <a:lvl5pPr algn="ctr">
              <a:defRPr/>
            </a:lvl5pPr>
          </a:lstStyle>
          <a:p>
            <a:pPr lvl="0"/>
            <a:r>
              <a:rPr lang="en-US"/>
              <a:t>Click to edit Master text styles</a:t>
            </a:r>
          </a:p>
        </p:txBody>
      </p:sp>
      <p:sp>
        <p:nvSpPr>
          <p:cNvPr id="17" name="Text Placeholder 2">
            <a:extLst>
              <a:ext uri="{FF2B5EF4-FFF2-40B4-BE49-F238E27FC236}">
                <a16:creationId xmlns:a16="http://schemas.microsoft.com/office/drawing/2014/main" id="{C685DA2E-B05F-A347-9F95-40B1D2B55850}"/>
              </a:ext>
            </a:extLst>
          </p:cNvPr>
          <p:cNvSpPr>
            <a:spLocks noGrp="1"/>
          </p:cNvSpPr>
          <p:nvPr>
            <p:ph idx="12"/>
          </p:nvPr>
        </p:nvSpPr>
        <p:spPr>
          <a:xfrm>
            <a:off x="10797240" y="1866900"/>
            <a:ext cx="3108960" cy="5638800"/>
          </a:xfrm>
          <a:prstGeom prst="rect">
            <a:avLst/>
          </a:prstGeom>
        </p:spPr>
        <p:txBody>
          <a:bodyPr vert="horz" lIns="274320" tIns="274320" rIns="274320" bIns="274320" rtlCol="0">
            <a:noAutofit/>
          </a:bodyPr>
          <a:lstStyle>
            <a:lvl1pPr marL="285750" indent="-28575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41134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_and_Content_Five_Column_gre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15C71-3A69-E841-8608-2D6BFC6B8E3C}"/>
              </a:ext>
            </a:extLst>
          </p:cNvPr>
          <p:cNvSpPr>
            <a:spLocks noGrp="1"/>
          </p:cNvSpPr>
          <p:nvPr>
            <p:ph type="title" hasCustomPrompt="1"/>
          </p:nvPr>
        </p:nvSpPr>
        <p:spPr/>
        <p:txBody>
          <a:bodyPr/>
          <a:lstStyle/>
          <a:p>
            <a:r>
              <a:rPr lang="en-US"/>
              <a:t>Click to edit master title style</a:t>
            </a:r>
          </a:p>
        </p:txBody>
      </p:sp>
      <p:sp>
        <p:nvSpPr>
          <p:cNvPr id="6" name="Text Placeholder 2">
            <a:extLst>
              <a:ext uri="{FF2B5EF4-FFF2-40B4-BE49-F238E27FC236}">
                <a16:creationId xmlns:a16="http://schemas.microsoft.com/office/drawing/2014/main" id="{1E38DD20-CF89-EB41-93D1-562870FCF45C}"/>
              </a:ext>
            </a:extLst>
          </p:cNvPr>
          <p:cNvSpPr>
            <a:spLocks noGrp="1"/>
          </p:cNvSpPr>
          <p:nvPr>
            <p:ph idx="1"/>
          </p:nvPr>
        </p:nvSpPr>
        <p:spPr>
          <a:xfrm>
            <a:off x="695710" y="1866900"/>
            <a:ext cx="2669716" cy="5638800"/>
          </a:xfrm>
          <a:prstGeom prst="rect">
            <a:avLst/>
          </a:prstGeom>
        </p:spPr>
        <p:txBody>
          <a:bodyPr vert="horz" lIns="274320" tIns="274320" rIns="274320" bIns="274320" rtlCol="0">
            <a:noAutofit/>
          </a:bodyPr>
          <a:lstStyle>
            <a:lvl1pPr marL="285750" indent="-28575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BA066217-3AA7-6948-B487-034B1196BD84}"/>
              </a:ext>
            </a:extLst>
          </p:cNvPr>
          <p:cNvSpPr>
            <a:spLocks noGrp="1"/>
          </p:cNvSpPr>
          <p:nvPr>
            <p:ph idx="10"/>
          </p:nvPr>
        </p:nvSpPr>
        <p:spPr>
          <a:xfrm>
            <a:off x="3345663" y="1866900"/>
            <a:ext cx="2653841" cy="5638800"/>
          </a:xfrm>
          <a:prstGeom prst="rect">
            <a:avLst/>
          </a:prstGeom>
        </p:spPr>
        <p:txBody>
          <a:bodyPr vert="horz" lIns="274320" tIns="274320" rIns="274320" bIns="274320" rtlCol="0">
            <a:noAutofit/>
          </a:bodyPr>
          <a:lstStyle>
            <a:lvl1pPr marL="285750" indent="-28575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B0642D63-9F4F-D340-AAB1-2FCA2ED8ED83}"/>
              </a:ext>
            </a:extLst>
          </p:cNvPr>
          <p:cNvSpPr>
            <a:spLocks noGrp="1"/>
          </p:cNvSpPr>
          <p:nvPr>
            <p:ph idx="11"/>
          </p:nvPr>
        </p:nvSpPr>
        <p:spPr>
          <a:xfrm>
            <a:off x="5979741" y="1866900"/>
            <a:ext cx="2653841" cy="5638800"/>
          </a:xfrm>
          <a:prstGeom prst="rect">
            <a:avLst/>
          </a:prstGeom>
        </p:spPr>
        <p:txBody>
          <a:bodyPr vert="horz" lIns="274320" tIns="274320" rIns="274320" bIns="274320" rtlCol="0">
            <a:noAutofit/>
          </a:bodyPr>
          <a:lstStyle>
            <a:lvl1pPr marL="285750" indent="-28575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A425E98A-1894-7444-8988-58C76C1978D7}"/>
              </a:ext>
            </a:extLst>
          </p:cNvPr>
          <p:cNvSpPr>
            <a:spLocks noGrp="1"/>
          </p:cNvSpPr>
          <p:nvPr>
            <p:ph idx="12"/>
          </p:nvPr>
        </p:nvSpPr>
        <p:spPr>
          <a:xfrm>
            <a:off x="8613819" y="1866900"/>
            <a:ext cx="2653841" cy="5638800"/>
          </a:xfrm>
          <a:prstGeom prst="rect">
            <a:avLst/>
          </a:prstGeom>
        </p:spPr>
        <p:txBody>
          <a:bodyPr vert="horz" lIns="274320" tIns="274320" rIns="274320" bIns="274320" rtlCol="0">
            <a:noAutofit/>
          </a:bodyPr>
          <a:lstStyle>
            <a:lvl1pPr marL="285750" indent="-28575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D7D263BC-E088-0247-A31C-CD89C8E62543}"/>
              </a:ext>
            </a:extLst>
          </p:cNvPr>
          <p:cNvSpPr>
            <a:spLocks noGrp="1"/>
          </p:cNvSpPr>
          <p:nvPr>
            <p:ph idx="13"/>
          </p:nvPr>
        </p:nvSpPr>
        <p:spPr>
          <a:xfrm>
            <a:off x="11247897" y="1866900"/>
            <a:ext cx="2653841" cy="5638800"/>
          </a:xfrm>
          <a:prstGeom prst="rect">
            <a:avLst/>
          </a:prstGeom>
        </p:spPr>
        <p:txBody>
          <a:bodyPr vert="horz" lIns="274320" tIns="274320" rIns="274320" bIns="274320" rtlCol="0">
            <a:noAutofit/>
          </a:bodyPr>
          <a:lstStyle>
            <a:lvl1pPr marL="285750" indent="-28575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75141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_and_Content_Six_Column_gre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15C71-3A69-E841-8608-2D6BFC6B8E3C}"/>
              </a:ext>
            </a:extLst>
          </p:cNvPr>
          <p:cNvSpPr>
            <a:spLocks noGrp="1"/>
          </p:cNvSpPr>
          <p:nvPr>
            <p:ph type="title" hasCustomPrompt="1"/>
          </p:nvPr>
        </p:nvSpPr>
        <p:spPr/>
        <p:txBody>
          <a:bodyPr/>
          <a:lstStyle/>
          <a:p>
            <a:r>
              <a:rPr lang="en-US"/>
              <a:t>Click to edit master title style</a:t>
            </a:r>
          </a:p>
        </p:txBody>
      </p:sp>
      <p:sp>
        <p:nvSpPr>
          <p:cNvPr id="18" name="Text Placeholder 2">
            <a:extLst>
              <a:ext uri="{FF2B5EF4-FFF2-40B4-BE49-F238E27FC236}">
                <a16:creationId xmlns:a16="http://schemas.microsoft.com/office/drawing/2014/main" id="{C575B6F9-D3C6-B243-8F92-79613C646289}"/>
              </a:ext>
            </a:extLst>
          </p:cNvPr>
          <p:cNvSpPr>
            <a:spLocks noGrp="1"/>
          </p:cNvSpPr>
          <p:nvPr>
            <p:ph idx="18"/>
          </p:nvPr>
        </p:nvSpPr>
        <p:spPr>
          <a:xfrm>
            <a:off x="690330" y="1866900"/>
            <a:ext cx="2098249" cy="5638800"/>
          </a:xfrm>
          <a:prstGeom prst="rect">
            <a:avLst/>
          </a:prstGeom>
        </p:spPr>
        <p:txBody>
          <a:bodyPr vert="horz" lIns="274320" tIns="274320" rIns="274320" bIns="274320" rtlCol="0">
            <a:noAutofit/>
          </a:bodyPr>
          <a:lstStyle>
            <a:lvl1pPr marL="285750" indent="-28575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35277A8D-DD9F-A941-9E87-972C63A13F9C}"/>
              </a:ext>
            </a:extLst>
          </p:cNvPr>
          <p:cNvSpPr>
            <a:spLocks noGrp="1"/>
          </p:cNvSpPr>
          <p:nvPr>
            <p:ph idx="17"/>
          </p:nvPr>
        </p:nvSpPr>
        <p:spPr>
          <a:xfrm>
            <a:off x="2912962" y="1866900"/>
            <a:ext cx="2098249" cy="5638800"/>
          </a:xfrm>
          <a:prstGeom prst="rect">
            <a:avLst/>
          </a:prstGeom>
        </p:spPr>
        <p:txBody>
          <a:bodyPr vert="horz" lIns="274320" tIns="274320" rIns="274320" bIns="274320" rtlCol="0">
            <a:noAutofit/>
          </a:bodyPr>
          <a:lstStyle>
            <a:lvl1pPr marL="285750" indent="-28575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18FB66C4-5E90-4D4A-8B43-93C7D2C17315}"/>
              </a:ext>
            </a:extLst>
          </p:cNvPr>
          <p:cNvSpPr>
            <a:spLocks noGrp="1"/>
          </p:cNvSpPr>
          <p:nvPr>
            <p:ph idx="16"/>
          </p:nvPr>
        </p:nvSpPr>
        <p:spPr>
          <a:xfrm>
            <a:off x="5135594" y="1866900"/>
            <a:ext cx="2098249" cy="5638800"/>
          </a:xfrm>
          <a:prstGeom prst="rect">
            <a:avLst/>
          </a:prstGeom>
        </p:spPr>
        <p:txBody>
          <a:bodyPr vert="horz" lIns="274320" tIns="274320" rIns="274320" bIns="274320" rtlCol="0">
            <a:noAutofit/>
          </a:bodyPr>
          <a:lstStyle>
            <a:lvl1pPr marL="285750" indent="-28575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2203ABFC-8DDD-C746-B774-501FEF6B7DB6}"/>
              </a:ext>
            </a:extLst>
          </p:cNvPr>
          <p:cNvSpPr>
            <a:spLocks noGrp="1"/>
          </p:cNvSpPr>
          <p:nvPr>
            <p:ph idx="15"/>
          </p:nvPr>
        </p:nvSpPr>
        <p:spPr>
          <a:xfrm>
            <a:off x="7358226" y="1866900"/>
            <a:ext cx="2098249" cy="5638800"/>
          </a:xfrm>
          <a:prstGeom prst="rect">
            <a:avLst/>
          </a:prstGeom>
        </p:spPr>
        <p:txBody>
          <a:bodyPr vert="horz" lIns="274320" tIns="274320" rIns="274320" bIns="274320" rtlCol="0">
            <a:noAutofit/>
          </a:bodyPr>
          <a:lstStyle>
            <a:lvl1pPr marL="285750" indent="-28575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E30B16D8-E01C-7645-8574-F3E94A9AEE3D}"/>
              </a:ext>
            </a:extLst>
          </p:cNvPr>
          <p:cNvSpPr>
            <a:spLocks noGrp="1"/>
          </p:cNvSpPr>
          <p:nvPr>
            <p:ph idx="14"/>
          </p:nvPr>
        </p:nvSpPr>
        <p:spPr>
          <a:xfrm>
            <a:off x="9580858" y="1866900"/>
            <a:ext cx="2098249" cy="5638800"/>
          </a:xfrm>
          <a:prstGeom prst="rect">
            <a:avLst/>
          </a:prstGeom>
        </p:spPr>
        <p:txBody>
          <a:bodyPr vert="horz" lIns="274320" tIns="274320" rIns="274320" bIns="274320" rtlCol="0">
            <a:noAutofit/>
          </a:bodyPr>
          <a:lstStyle>
            <a:lvl1pPr marL="285750" indent="-28575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D7D263BC-E088-0247-A31C-CD89C8E62543}"/>
              </a:ext>
            </a:extLst>
          </p:cNvPr>
          <p:cNvSpPr>
            <a:spLocks noGrp="1"/>
          </p:cNvSpPr>
          <p:nvPr>
            <p:ph idx="13"/>
          </p:nvPr>
        </p:nvSpPr>
        <p:spPr>
          <a:xfrm>
            <a:off x="11803489" y="1866900"/>
            <a:ext cx="2098249" cy="5638800"/>
          </a:xfrm>
          <a:prstGeom prst="rect">
            <a:avLst/>
          </a:prstGeom>
        </p:spPr>
        <p:txBody>
          <a:bodyPr vert="horz" lIns="274320" tIns="274320" rIns="274320" bIns="274320" rtlCol="0">
            <a:noAutofit/>
          </a:bodyPr>
          <a:lstStyle>
            <a:lvl1pPr marL="285750" indent="-28575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5467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_and_Content_One_Third_Blue_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D812F-B2AD-0043-82A1-B86D6BD02CB0}"/>
              </a:ext>
            </a:extLst>
          </p:cNvPr>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sz="half" idx="1"/>
          </p:nvPr>
        </p:nvSpPr>
        <p:spPr>
          <a:xfrm>
            <a:off x="685800" y="1865376"/>
            <a:ext cx="4426902" cy="5607215"/>
          </a:xfrm>
          <a:prstGeom prst="rect">
            <a:avLst/>
          </a:prstGeom>
          <a:solidFill>
            <a:srgbClr val="0B2D71"/>
          </a:solidFill>
        </p:spPr>
        <p:txBody>
          <a:bodyPr vert="horz" lIns="274320" tIns="274320" rIns="274320" bIns="274320" rtlCol="0">
            <a:noAutofit/>
          </a:bodyPr>
          <a:lstStyle>
            <a:lvl1pPr marL="285750" indent="-285750">
              <a:buFont typeface="Arial" panose="020B0604020202020204" pitchFamily="34" charset="0"/>
              <a:buChar char="•"/>
              <a:defRPr lang="en-US" dirty="0" smtClean="0">
                <a:solidFill>
                  <a:schemeClr val="bg1"/>
                </a:solidFill>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2701" y="1861677"/>
            <a:ext cx="8793479" cy="5607214"/>
          </a:xfrm>
          <a:prstGeom prst="rect">
            <a:avLst/>
          </a:prstGeom>
          <a:noFill/>
        </p:spPr>
        <p:txBody>
          <a:bodyPr vert="horz" lIns="274320" tIns="274320" rIns="274320" bIns="274320" rtlCol="0">
            <a:noAutofit/>
          </a:bodyPr>
          <a:lstStyle>
            <a:lvl1pPr marL="285750" indent="-285750">
              <a:buFont typeface="Arial" panose="020B0604020202020204" pitchFamily="34" charset="0"/>
              <a:buChar cha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8516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3_cover_full_bleed_image_text_right">
    <p:bg>
      <p:bgPr>
        <a:solidFill>
          <a:srgbClr val="0B2D7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A1C53A-9E48-4B03-B800-F6220692F602}"/>
              </a:ext>
            </a:extLst>
          </p:cNvPr>
          <p:cNvPicPr>
            <a:picLocks noChangeAspect="1"/>
          </p:cNvPicPr>
          <p:nvPr userDrawn="1"/>
        </p:nvPicPr>
        <p:blipFill>
          <a:blip r:embed="rId2"/>
          <a:srcRect/>
          <a:stretch/>
        </p:blipFill>
        <p:spPr>
          <a:xfrm>
            <a:off x="0" y="0"/>
            <a:ext cx="14630400" cy="8229600"/>
          </a:xfrm>
          <a:prstGeom prst="rect">
            <a:avLst/>
          </a:prstGeom>
        </p:spPr>
      </p:pic>
      <p:sp>
        <p:nvSpPr>
          <p:cNvPr id="2" name="Title 1"/>
          <p:cNvSpPr>
            <a:spLocks noGrp="1"/>
          </p:cNvSpPr>
          <p:nvPr>
            <p:ph type="ctrTitle" hasCustomPrompt="1"/>
          </p:nvPr>
        </p:nvSpPr>
        <p:spPr bwMode="ltGray">
          <a:xfrm>
            <a:off x="725716" y="4114798"/>
            <a:ext cx="6591300" cy="1905851"/>
          </a:xfrm>
          <a:prstGeom prst="rect">
            <a:avLst/>
          </a:prstGeom>
        </p:spPr>
        <p:txBody>
          <a:bodyPr lIns="219493" rIns="219493">
            <a:noAutofit/>
          </a:bodyPr>
          <a:lstStyle>
            <a:lvl1pPr>
              <a:lnSpc>
                <a:spcPct val="90000"/>
              </a:lnSpc>
              <a:defRPr sz="5400" b="1">
                <a:solidFill>
                  <a:schemeClr val="bg1"/>
                </a:solidFill>
              </a:defRPr>
            </a:lvl1pPr>
          </a:lstStyle>
          <a:p>
            <a:r>
              <a:rPr lang="en-US"/>
              <a:t>Presentation title </a:t>
            </a:r>
            <a:br>
              <a:rPr lang="en-US"/>
            </a:br>
            <a:r>
              <a:rPr lang="en-US"/>
              <a:t>goes here</a:t>
            </a:r>
          </a:p>
        </p:txBody>
      </p:sp>
      <p:sp>
        <p:nvSpPr>
          <p:cNvPr id="3" name="Subtitle 2"/>
          <p:cNvSpPr>
            <a:spLocks noGrp="1"/>
          </p:cNvSpPr>
          <p:nvPr userDrawn="1">
            <p:ph type="subTitle" idx="1" hasCustomPrompt="1"/>
          </p:nvPr>
        </p:nvSpPr>
        <p:spPr bwMode="gray">
          <a:xfrm>
            <a:off x="725716" y="6680277"/>
            <a:ext cx="6591300" cy="296564"/>
          </a:xfrm>
        </p:spPr>
        <p:txBody>
          <a:bodyPr lIns="219493" rIns="219493">
            <a:noAutofit/>
          </a:bodyPr>
          <a:lstStyle>
            <a:lvl1pPr marL="0" marR="0" indent="0" algn="ctr" defTabSz="548731" rtl="0" eaLnBrk="1" fontAlgn="auto" latinLnBrk="0" hangingPunct="1">
              <a:lnSpc>
                <a:spcPct val="100000"/>
              </a:lnSpc>
              <a:spcBef>
                <a:spcPts val="0"/>
              </a:spcBef>
              <a:spcAft>
                <a:spcPts val="0"/>
              </a:spcAft>
              <a:buClrTx/>
              <a:buSzTx/>
              <a:buFont typeface="Arial"/>
              <a:buNone/>
              <a:tabLst/>
              <a:defRPr sz="2000" b="1" i="0" baseline="0">
                <a:solidFill>
                  <a:schemeClr val="bg1"/>
                </a:solidFill>
              </a:defRPr>
            </a:lvl1pPr>
            <a:lvl2pPr marL="548731" indent="0" algn="ctr">
              <a:buNone/>
              <a:defRPr>
                <a:solidFill>
                  <a:schemeClr val="tx1">
                    <a:tint val="75000"/>
                  </a:schemeClr>
                </a:solidFill>
              </a:defRPr>
            </a:lvl2pPr>
            <a:lvl3pPr marL="1097463" indent="0" algn="ctr">
              <a:buNone/>
              <a:defRPr>
                <a:solidFill>
                  <a:schemeClr val="tx1">
                    <a:tint val="75000"/>
                  </a:schemeClr>
                </a:solidFill>
              </a:defRPr>
            </a:lvl3pPr>
            <a:lvl4pPr marL="1646194" indent="0" algn="ctr">
              <a:buNone/>
              <a:defRPr>
                <a:solidFill>
                  <a:schemeClr val="tx1">
                    <a:tint val="75000"/>
                  </a:schemeClr>
                </a:solidFill>
              </a:defRPr>
            </a:lvl4pPr>
            <a:lvl5pPr marL="2194926" indent="0" algn="ctr">
              <a:buNone/>
              <a:defRPr>
                <a:solidFill>
                  <a:schemeClr val="tx1">
                    <a:tint val="75000"/>
                  </a:schemeClr>
                </a:solidFill>
              </a:defRPr>
            </a:lvl5pPr>
            <a:lvl6pPr marL="2743657" indent="0" algn="ctr">
              <a:buNone/>
              <a:defRPr>
                <a:solidFill>
                  <a:schemeClr val="tx1">
                    <a:tint val="75000"/>
                  </a:schemeClr>
                </a:solidFill>
              </a:defRPr>
            </a:lvl6pPr>
            <a:lvl7pPr marL="3292389" indent="0" algn="ctr">
              <a:buNone/>
              <a:defRPr>
                <a:solidFill>
                  <a:schemeClr val="tx1">
                    <a:tint val="75000"/>
                  </a:schemeClr>
                </a:solidFill>
              </a:defRPr>
            </a:lvl7pPr>
            <a:lvl8pPr marL="3841120" indent="0" algn="ctr">
              <a:buNone/>
              <a:defRPr>
                <a:solidFill>
                  <a:schemeClr val="tx1">
                    <a:tint val="75000"/>
                  </a:schemeClr>
                </a:solidFill>
              </a:defRPr>
            </a:lvl8pPr>
            <a:lvl9pPr marL="4389852" indent="0" algn="ctr">
              <a:buNone/>
              <a:defRPr>
                <a:solidFill>
                  <a:schemeClr val="tx1">
                    <a:tint val="75000"/>
                  </a:schemeClr>
                </a:solidFill>
              </a:defRPr>
            </a:lvl9pPr>
          </a:lstStyle>
          <a:p>
            <a:r>
              <a:rPr lang="en-US"/>
              <a:t>Presenter</a:t>
            </a:r>
          </a:p>
        </p:txBody>
      </p:sp>
      <p:sp>
        <p:nvSpPr>
          <p:cNvPr id="9" name="Text Placeholder 2">
            <a:extLst>
              <a:ext uri="{FF2B5EF4-FFF2-40B4-BE49-F238E27FC236}">
                <a16:creationId xmlns:a16="http://schemas.microsoft.com/office/drawing/2014/main" id="{2923F597-D1AB-4BA0-B6F9-4F782811B458}"/>
              </a:ext>
            </a:extLst>
          </p:cNvPr>
          <p:cNvSpPr>
            <a:spLocks noGrp="1"/>
          </p:cNvSpPr>
          <p:nvPr>
            <p:ph type="body" sz="quarter" idx="11" hasCustomPrompt="1"/>
          </p:nvPr>
        </p:nvSpPr>
        <p:spPr bwMode="white">
          <a:xfrm>
            <a:off x="727077" y="7031535"/>
            <a:ext cx="6591301" cy="474166"/>
          </a:xfrm>
        </p:spPr>
        <p:txBody>
          <a:bodyPr/>
          <a:lstStyle>
            <a:lvl1pPr marL="0" indent="0" algn="ctr">
              <a:spcBef>
                <a:spcPts val="0"/>
              </a:spcBef>
              <a:buFontTx/>
              <a:buNone/>
              <a:defRPr sz="1600">
                <a:solidFill>
                  <a:schemeClr val="bg1"/>
                </a:solidFill>
              </a:defRPr>
            </a:lvl1pPr>
            <a:lvl2pPr marL="205775" indent="0" algn="ctr">
              <a:buFontTx/>
              <a:buNone/>
              <a:defRPr>
                <a:solidFill>
                  <a:schemeClr val="bg1"/>
                </a:solidFill>
              </a:defRPr>
            </a:lvl2pPr>
            <a:lvl3pPr marL="411549" indent="0" algn="ctr">
              <a:buFontTx/>
              <a:buNone/>
              <a:defRPr>
                <a:solidFill>
                  <a:schemeClr val="bg1"/>
                </a:solidFill>
              </a:defRPr>
            </a:lvl3pPr>
            <a:lvl4pPr marL="617323" indent="0" algn="ctr">
              <a:buFontTx/>
              <a:buNone/>
              <a:defRPr>
                <a:solidFill>
                  <a:schemeClr val="bg1"/>
                </a:solidFill>
              </a:defRPr>
            </a:lvl4pPr>
            <a:lvl5pPr marL="823097" indent="0" algn="ctr">
              <a:buFontTx/>
              <a:buNone/>
              <a:defRPr>
                <a:solidFill>
                  <a:schemeClr val="bg1"/>
                </a:solidFill>
              </a:defRPr>
            </a:lvl5pPr>
          </a:lstStyle>
          <a:p>
            <a:pPr lvl="0"/>
            <a:r>
              <a:rPr lang="en-US"/>
              <a:t>Click to edit presenter title</a:t>
            </a:r>
          </a:p>
        </p:txBody>
      </p:sp>
      <p:sp>
        <p:nvSpPr>
          <p:cNvPr id="13" name="TextBox 12">
            <a:extLst>
              <a:ext uri="{FF2B5EF4-FFF2-40B4-BE49-F238E27FC236}">
                <a16:creationId xmlns:a16="http://schemas.microsoft.com/office/drawing/2014/main" id="{CC02990A-5DDA-4D34-AD4B-F33FC2476B0C}"/>
              </a:ext>
            </a:extLst>
          </p:cNvPr>
          <p:cNvSpPr txBox="1"/>
          <p:nvPr userDrawn="1"/>
        </p:nvSpPr>
        <p:spPr bwMode="white">
          <a:xfrm>
            <a:off x="723901" y="7792558"/>
            <a:ext cx="929742" cy="153888"/>
          </a:xfrm>
          <a:prstGeom prst="rect">
            <a:avLst/>
          </a:prstGeom>
          <a:noFill/>
        </p:spPr>
        <p:txBody>
          <a:bodyPr wrap="none" lIns="0" tIns="0" rIns="0" bIns="0" rtlCol="0">
            <a:spAutoFit/>
          </a:bodyPr>
          <a:lstStyle/>
          <a:p>
            <a:r>
              <a:rPr lang="en-US" sz="1000">
                <a:solidFill>
                  <a:schemeClr val="bg1"/>
                </a:solidFill>
                <a:latin typeface="Arial"/>
              </a:rPr>
              <a:t>© 2024 Chevron</a:t>
            </a:r>
          </a:p>
        </p:txBody>
      </p:sp>
      <p:pic>
        <p:nvPicPr>
          <p:cNvPr id="4" name="Picture 9">
            <a:extLst>
              <a:ext uri="{FF2B5EF4-FFF2-40B4-BE49-F238E27FC236}">
                <a16:creationId xmlns:a16="http://schemas.microsoft.com/office/drawing/2014/main" id="{40535527-88B4-12F5-8B7F-FE17D813D55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bwMode="gray">
          <a:xfrm>
            <a:off x="2176304" y="1208646"/>
            <a:ext cx="3690124" cy="2851458"/>
          </a:xfrm>
          <a:prstGeom prst="rect">
            <a:avLst/>
          </a:prstGeom>
        </p:spPr>
      </p:pic>
    </p:spTree>
    <p:extLst>
      <p:ext uri="{BB962C8B-B14F-4D97-AF65-F5344CB8AC3E}">
        <p14:creationId xmlns:p14="http://schemas.microsoft.com/office/powerpoint/2010/main" val="2401010661"/>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_and_Content_One_Half_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05D0E-AE7F-C84F-B49B-671C751B9838}"/>
              </a:ext>
            </a:extLst>
          </p:cNvPr>
          <p:cNvSpPr>
            <a:spLocks noGrp="1"/>
          </p:cNvSpPr>
          <p:nvPr>
            <p:ph type="title" hasCustomPrompt="1"/>
          </p:nvPr>
        </p:nvSpPr>
        <p:spPr/>
        <p:txBody>
          <a:bodyPr/>
          <a:lstStyle/>
          <a:p>
            <a:r>
              <a:rPr lang="en-US"/>
              <a:t>Click to edit master title style</a:t>
            </a:r>
          </a:p>
        </p:txBody>
      </p:sp>
      <p:sp>
        <p:nvSpPr>
          <p:cNvPr id="7" name="Content Placeholder 2">
            <a:extLst>
              <a:ext uri="{FF2B5EF4-FFF2-40B4-BE49-F238E27FC236}">
                <a16:creationId xmlns:a16="http://schemas.microsoft.com/office/drawing/2014/main" id="{372E65F8-AD50-2143-B11A-28CD4AE184FA}"/>
              </a:ext>
            </a:extLst>
          </p:cNvPr>
          <p:cNvSpPr>
            <a:spLocks noGrp="1"/>
          </p:cNvSpPr>
          <p:nvPr>
            <p:ph sz="half" idx="1"/>
          </p:nvPr>
        </p:nvSpPr>
        <p:spPr>
          <a:xfrm>
            <a:off x="685800" y="1866899"/>
            <a:ext cx="6663792" cy="5627381"/>
          </a:xfrm>
          <a:prstGeom prst="rect">
            <a:avLst/>
          </a:prstGeom>
          <a:solidFill>
            <a:srgbClr val="0B2D71"/>
          </a:solidFill>
        </p:spPr>
        <p:txBody>
          <a:bodyPr vert="horz" lIns="274320" tIns="274320" rIns="274320" bIns="274320" rtlCol="0">
            <a:noAutofit/>
          </a:bodyPr>
          <a:lstStyle>
            <a:lvl1pPr marL="285750" indent="-285750">
              <a:lnSpc>
                <a:spcPts val="2400"/>
              </a:lnSpc>
              <a:buFont typeface="Arial" panose="020B0604020202020204" pitchFamily="34" charset="0"/>
              <a:buChar char="•"/>
              <a:defRPr lang="en-US" sz="1800" dirty="0" smtClean="0">
                <a:solidFill>
                  <a:schemeClr val="bg1"/>
                </a:solidFill>
              </a:defRPr>
            </a:lvl1pPr>
            <a:lvl2pPr>
              <a:lnSpc>
                <a:spcPts val="2400"/>
              </a:lnSpc>
              <a:defRPr lang="en-US" sz="1800" dirty="0" smtClean="0">
                <a:solidFill>
                  <a:schemeClr val="bg1"/>
                </a:solidFill>
              </a:defRPr>
            </a:lvl2pPr>
            <a:lvl3pPr>
              <a:lnSpc>
                <a:spcPts val="2400"/>
              </a:lnSpc>
              <a:defRPr lang="en-US" sz="1800" dirty="0" smtClean="0">
                <a:solidFill>
                  <a:schemeClr val="bg1"/>
                </a:solidFill>
              </a:defRPr>
            </a:lvl3pPr>
            <a:lvl4pPr>
              <a:lnSpc>
                <a:spcPts val="2400"/>
              </a:lnSpc>
              <a:defRPr lang="en-US" sz="1800" dirty="0" smtClean="0">
                <a:solidFill>
                  <a:schemeClr val="bg1"/>
                </a:solidFill>
              </a:defRPr>
            </a:lvl4pPr>
            <a:lvl5pPr>
              <a:lnSpc>
                <a:spcPts val="2400"/>
              </a:lnSpc>
              <a:defRPr lang="en-US" sz="18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DA9E5F3-2133-BF42-8723-7BDAE71CA4E8}"/>
              </a:ext>
            </a:extLst>
          </p:cNvPr>
          <p:cNvSpPr>
            <a:spLocks noGrp="1"/>
          </p:cNvSpPr>
          <p:nvPr>
            <p:ph sz="half" idx="2"/>
          </p:nvPr>
        </p:nvSpPr>
        <p:spPr>
          <a:xfrm>
            <a:off x="7349591" y="1866900"/>
            <a:ext cx="6548971" cy="5627380"/>
          </a:xfrm>
          <a:prstGeom prst="rect">
            <a:avLst/>
          </a:prstGeom>
          <a:noFill/>
        </p:spPr>
        <p:txBody>
          <a:bodyPr vert="horz" lIns="274320" tIns="274320" rIns="274320" bIns="274320" rtlCol="0">
            <a:noAutofit/>
          </a:bodyPr>
          <a:lstStyle>
            <a:lvl1pPr marL="285750" indent="-285750">
              <a:lnSpc>
                <a:spcPts val="2400"/>
              </a:lnSpc>
              <a:buFont typeface="Arial" panose="020B0604020202020204" pitchFamily="34" charset="0"/>
              <a:buChar char="•"/>
              <a:defRPr lang="en-US" sz="1800" smtClean="0"/>
            </a:lvl1pPr>
            <a:lvl2pPr>
              <a:lnSpc>
                <a:spcPts val="2400"/>
              </a:lnSpc>
              <a:defRPr lang="en-US" sz="1800" smtClean="0"/>
            </a:lvl2pPr>
            <a:lvl3pPr>
              <a:lnSpc>
                <a:spcPts val="2400"/>
              </a:lnSpc>
              <a:defRPr lang="en-US" sz="1800" smtClean="0"/>
            </a:lvl3pPr>
            <a:lvl4pPr>
              <a:lnSpc>
                <a:spcPts val="2400"/>
              </a:lnSpc>
              <a:defRPr lang="en-US" sz="1800" smtClean="0"/>
            </a:lvl4pPr>
            <a:lvl5pPr>
              <a:lnSpc>
                <a:spcPts val="2400"/>
              </a:lnSpc>
              <a:defRPr lang="en-US"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70406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_with_border_title_righ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ED1FD-C9F4-0840-814D-B4AC3B736B1E}"/>
              </a:ext>
              <a:ext uri="{C183D7F6-B498-43B3-948B-1728B52AA6E4}">
                <adec:decorative xmlns:adec="http://schemas.microsoft.com/office/drawing/2017/decorative" val="1"/>
              </a:ext>
            </a:extLst>
          </p:cNvPr>
          <p:cNvSpPr/>
          <p:nvPr userDrawn="1"/>
        </p:nvSpPr>
        <p:spPr>
          <a:xfrm>
            <a:off x="731838" y="495300"/>
            <a:ext cx="6583362" cy="7010400"/>
          </a:xfrm>
          <a:prstGeom prst="rect">
            <a:avLst/>
          </a:prstGeom>
          <a:solidFill>
            <a:srgbClr val="0B2D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C9A2FD4-93BE-4B88-928D-B9D634FEAB9E}"/>
              </a:ext>
            </a:extLst>
          </p:cNvPr>
          <p:cNvPicPr>
            <a:picLocks noChangeAspect="1"/>
          </p:cNvPicPr>
          <p:nvPr userDrawn="1"/>
        </p:nvPicPr>
        <p:blipFill>
          <a:blip r:embed="rId2"/>
          <a:srcRect/>
          <a:stretch/>
        </p:blipFill>
        <p:spPr bwMode="invGray">
          <a:xfrm>
            <a:off x="2589339" y="722305"/>
            <a:ext cx="2839484" cy="927987"/>
          </a:xfrm>
          <a:prstGeom prst="rect">
            <a:avLst/>
          </a:prstGeom>
        </p:spPr>
      </p:pic>
      <p:sp>
        <p:nvSpPr>
          <p:cNvPr id="17" name="Rectangle 16">
            <a:extLst>
              <a:ext uri="{FF2B5EF4-FFF2-40B4-BE49-F238E27FC236}">
                <a16:creationId xmlns:a16="http://schemas.microsoft.com/office/drawing/2014/main" id="{DE6166C9-855B-A248-8AC9-08EAA29E1705}"/>
              </a:ext>
              <a:ext uri="{C183D7F6-B498-43B3-948B-1728B52AA6E4}">
                <adec:decorative xmlns:adec="http://schemas.microsoft.com/office/drawing/2017/decorative" val="1"/>
              </a:ext>
            </a:extLst>
          </p:cNvPr>
          <p:cNvSpPr/>
          <p:nvPr userDrawn="1"/>
        </p:nvSpPr>
        <p:spPr>
          <a:xfrm>
            <a:off x="7576458" y="495299"/>
            <a:ext cx="6368142" cy="2151196"/>
          </a:xfrm>
          <a:prstGeom prst="rect">
            <a:avLst/>
          </a:prstGeom>
          <a:solidFill>
            <a:srgbClr val="8C8F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036AEFD-97CE-EA4A-983B-456B2D048B67}"/>
              </a:ext>
              <a:ext uri="{C183D7F6-B498-43B3-948B-1728B52AA6E4}">
                <adec:decorative xmlns:adec="http://schemas.microsoft.com/office/drawing/2017/decorative" val="1"/>
              </a:ext>
            </a:extLst>
          </p:cNvPr>
          <p:cNvSpPr/>
          <p:nvPr userDrawn="1"/>
        </p:nvSpPr>
        <p:spPr>
          <a:xfrm>
            <a:off x="7576458" y="2924901"/>
            <a:ext cx="6368142" cy="2151196"/>
          </a:xfrm>
          <a:prstGeom prst="rect">
            <a:avLst/>
          </a:prstGeom>
          <a:solidFill>
            <a:srgbClr val="8C8F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72CEF2-18ED-134E-AAF5-CAB146FE4787}"/>
              </a:ext>
              <a:ext uri="{C183D7F6-B498-43B3-948B-1728B52AA6E4}">
                <adec:decorative xmlns:adec="http://schemas.microsoft.com/office/drawing/2017/decorative" val="1"/>
              </a:ext>
            </a:extLst>
          </p:cNvPr>
          <p:cNvSpPr/>
          <p:nvPr userDrawn="1"/>
        </p:nvSpPr>
        <p:spPr>
          <a:xfrm>
            <a:off x="7576458" y="5354504"/>
            <a:ext cx="6368142" cy="2151196"/>
          </a:xfrm>
          <a:prstGeom prst="rect">
            <a:avLst/>
          </a:prstGeom>
          <a:solidFill>
            <a:srgbClr val="8C8F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6496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_blue">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097281" y="2590800"/>
            <a:ext cx="12435840" cy="504640"/>
          </a:xfrm>
          <a:prstGeom prst="rect">
            <a:avLst/>
          </a:prstGeom>
        </p:spPr>
        <p:txBody>
          <a:bodyPr anchor="ctr"/>
          <a:lstStyle>
            <a:lvl1pPr marL="0" indent="0" algn="ctr">
              <a:buNone/>
              <a:defRPr sz="2400" b="1">
                <a:solidFill>
                  <a:srgbClr val="009DD9"/>
                </a:solidFill>
              </a:defRPr>
            </a:lvl1pPr>
            <a:lvl2pPr marL="548731" indent="0">
              <a:buNone/>
              <a:defRPr sz="2200">
                <a:solidFill>
                  <a:schemeClr val="tx1">
                    <a:tint val="75000"/>
                  </a:schemeClr>
                </a:solidFill>
              </a:defRPr>
            </a:lvl2pPr>
            <a:lvl3pPr marL="1097463" indent="0">
              <a:buNone/>
              <a:defRPr sz="1900">
                <a:solidFill>
                  <a:schemeClr val="tx1">
                    <a:tint val="75000"/>
                  </a:schemeClr>
                </a:solidFill>
              </a:defRPr>
            </a:lvl3pPr>
            <a:lvl4pPr marL="1646194" indent="0">
              <a:buNone/>
              <a:defRPr sz="1700">
                <a:solidFill>
                  <a:schemeClr val="tx1">
                    <a:tint val="75000"/>
                  </a:schemeClr>
                </a:solidFill>
              </a:defRPr>
            </a:lvl4pPr>
            <a:lvl5pPr marL="2194926" indent="0">
              <a:buNone/>
              <a:defRPr sz="1700">
                <a:solidFill>
                  <a:schemeClr val="tx1">
                    <a:tint val="75000"/>
                  </a:schemeClr>
                </a:solidFill>
              </a:defRPr>
            </a:lvl5pPr>
            <a:lvl6pPr marL="2743657" indent="0">
              <a:buNone/>
              <a:defRPr sz="1700">
                <a:solidFill>
                  <a:schemeClr val="tx1">
                    <a:tint val="75000"/>
                  </a:schemeClr>
                </a:solidFill>
              </a:defRPr>
            </a:lvl6pPr>
            <a:lvl7pPr marL="3292389" indent="0">
              <a:buNone/>
              <a:defRPr sz="1700">
                <a:solidFill>
                  <a:schemeClr val="tx1">
                    <a:tint val="75000"/>
                  </a:schemeClr>
                </a:solidFill>
              </a:defRPr>
            </a:lvl7pPr>
            <a:lvl8pPr marL="3841120" indent="0">
              <a:buNone/>
              <a:defRPr sz="1700">
                <a:solidFill>
                  <a:schemeClr val="tx1">
                    <a:tint val="75000"/>
                  </a:schemeClr>
                </a:solidFill>
              </a:defRPr>
            </a:lvl8pPr>
            <a:lvl9pPr marL="4389852" indent="0">
              <a:buNone/>
              <a:defRPr sz="1700">
                <a:solidFill>
                  <a:schemeClr val="tx1">
                    <a:tint val="75000"/>
                  </a:schemeClr>
                </a:solidFill>
              </a:defRPr>
            </a:lvl9pPr>
          </a:lstStyle>
          <a:p>
            <a:pPr lvl="0"/>
            <a:r>
              <a:rPr lang="en-US"/>
              <a:t>Click to edit master text styles</a:t>
            </a:r>
          </a:p>
        </p:txBody>
      </p:sp>
      <p:sp>
        <p:nvSpPr>
          <p:cNvPr id="2" name="Title 1"/>
          <p:cNvSpPr>
            <a:spLocks noGrp="1"/>
          </p:cNvSpPr>
          <p:nvPr>
            <p:ph type="title" hasCustomPrompt="1"/>
          </p:nvPr>
        </p:nvSpPr>
        <p:spPr>
          <a:xfrm>
            <a:off x="1097281" y="3193106"/>
            <a:ext cx="12435840" cy="1634490"/>
          </a:xfrm>
          <a:prstGeom prst="rect">
            <a:avLst/>
          </a:prstGeom>
        </p:spPr>
        <p:txBody>
          <a:bodyPr anchor="t"/>
          <a:lstStyle>
            <a:lvl1pPr algn="ctr">
              <a:defRPr sz="4300" b="1" cap="none">
                <a:solidFill>
                  <a:srgbClr val="0B2D71"/>
                </a:solidFill>
              </a:defRPr>
            </a:lvl1pPr>
          </a:lstStyle>
          <a:p>
            <a:r>
              <a:rPr lang="en-US"/>
              <a:t>Click to edit master title style</a:t>
            </a:r>
          </a:p>
        </p:txBody>
      </p:sp>
    </p:spTree>
    <p:extLst>
      <p:ext uri="{BB962C8B-B14F-4D97-AF65-F5344CB8AC3E}">
        <p14:creationId xmlns:p14="http://schemas.microsoft.com/office/powerpoint/2010/main" val="128079431"/>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_bleed_image_with_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14630400" cy="8229600"/>
          </a:xfrm>
          <a:prstGeom prst="rect">
            <a:avLst/>
          </a:prstGeom>
          <a:solidFill>
            <a:schemeClr val="bg1">
              <a:lumMod val="95000"/>
            </a:schemeClr>
          </a:solidFill>
        </p:spPr>
        <p:txBody>
          <a:bodyPr/>
          <a:lstStyle>
            <a:lvl1pPr marL="0" indent="0">
              <a:buNone/>
              <a:defRPr>
                <a:solidFill>
                  <a:schemeClr val="tx1"/>
                </a:solidFill>
              </a:defRPr>
            </a:lvl1pPr>
          </a:lstStyle>
          <a:p>
            <a:r>
              <a:rPr lang="en-US"/>
              <a:t>Drag picture to placeholder or click icon to add</a:t>
            </a:r>
          </a:p>
        </p:txBody>
      </p:sp>
      <p:sp>
        <p:nvSpPr>
          <p:cNvPr id="3" name="Content Placeholder 2"/>
          <p:cNvSpPr>
            <a:spLocks noGrp="1"/>
          </p:cNvSpPr>
          <p:nvPr>
            <p:ph idx="1" hasCustomPrompt="1"/>
          </p:nvPr>
        </p:nvSpPr>
        <p:spPr bwMode="gray">
          <a:xfrm>
            <a:off x="658699" y="1263233"/>
            <a:ext cx="13313005" cy="5703134"/>
          </a:xfrm>
          <a:prstGeom prst="rect">
            <a:avLst/>
          </a:prstGeom>
        </p:spPr>
        <p:txBody>
          <a:bodyPr anchor="ctr"/>
          <a:lstStyle>
            <a:lvl1pPr marL="0" indent="0" algn="ctr">
              <a:spcBef>
                <a:spcPts val="1440"/>
              </a:spcBef>
              <a:buNone/>
              <a:defRPr sz="4800" b="1">
                <a:solidFill>
                  <a:schemeClr val="bg1"/>
                </a:solidFill>
              </a:defRPr>
            </a:lvl1pPr>
            <a:lvl2pPr marL="411549" indent="-205774">
              <a:defRPr/>
            </a:lvl2pPr>
          </a:lstStyle>
          <a:p>
            <a:pPr lvl="0"/>
            <a:r>
              <a:rPr lang="en-US"/>
              <a:t>click to edit master text styles</a:t>
            </a:r>
          </a:p>
        </p:txBody>
      </p:sp>
    </p:spTree>
    <p:extLst>
      <p:ext uri="{BB962C8B-B14F-4D97-AF65-F5344CB8AC3E}">
        <p14:creationId xmlns:p14="http://schemas.microsoft.com/office/powerpoint/2010/main" val="9909680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ider_white_with_logo">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B2A207-2381-4F1A-A350-F041CEE8116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043685" y="1736707"/>
            <a:ext cx="6543031" cy="5055979"/>
          </a:xfrm>
          <a:prstGeom prst="rect">
            <a:avLst/>
          </a:prstGeom>
        </p:spPr>
      </p:pic>
    </p:spTree>
    <p:extLst>
      <p:ext uri="{BB962C8B-B14F-4D97-AF65-F5344CB8AC3E}">
        <p14:creationId xmlns:p14="http://schemas.microsoft.com/office/powerpoint/2010/main" val="2578572317"/>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divider white with logo">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7C4E0-DD07-40BB-A89F-44E81F0EACC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bwMode="invGray">
          <a:xfrm>
            <a:off x="4102429" y="1632204"/>
            <a:ext cx="6425542" cy="4965192"/>
          </a:xfrm>
          <a:prstGeom prst="rect">
            <a:avLst/>
          </a:prstGeom>
        </p:spPr>
      </p:pic>
    </p:spTree>
    <p:extLst>
      <p:ext uri="{BB962C8B-B14F-4D97-AF65-F5344CB8AC3E}">
        <p14:creationId xmlns:p14="http://schemas.microsoft.com/office/powerpoint/2010/main" val="1247474528"/>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0391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45E1D-15CA-524F-4562-938EF651A643}"/>
              </a:ext>
            </a:extLst>
          </p:cNvPr>
          <p:cNvSpPr>
            <a:spLocks noGrp="1"/>
          </p:cNvSpPr>
          <p:nvPr>
            <p:ph type="ctrTitle"/>
          </p:nvPr>
        </p:nvSpPr>
        <p:spPr>
          <a:xfrm>
            <a:off x="1828800" y="1346200"/>
            <a:ext cx="10972800" cy="2865438"/>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1F1F5F-0671-9339-413C-1572BE8E5E79}"/>
              </a:ext>
            </a:extLst>
          </p:cNvPr>
          <p:cNvSpPr>
            <a:spLocks noGrp="1"/>
          </p:cNvSpPr>
          <p:nvPr>
            <p:ph type="subTitle" idx="1"/>
          </p:nvPr>
        </p:nvSpPr>
        <p:spPr>
          <a:xfrm>
            <a:off x="1828800" y="4322763"/>
            <a:ext cx="10972800" cy="19859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37447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6_cover_full_bleed_image_text_right">
    <p:bg>
      <p:bgPr>
        <a:solidFill>
          <a:srgbClr val="0B2D7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C8FA19-E5C7-4948-AC26-53EDBD20532A}"/>
              </a:ext>
            </a:extLst>
          </p:cNvPr>
          <p:cNvPicPr>
            <a:picLocks noChangeAspect="1"/>
          </p:cNvPicPr>
          <p:nvPr userDrawn="1"/>
        </p:nvPicPr>
        <p:blipFill>
          <a:blip r:embed="rId2"/>
          <a:srcRect/>
          <a:stretch/>
        </p:blipFill>
        <p:spPr>
          <a:xfrm>
            <a:off x="0" y="0"/>
            <a:ext cx="14630400" cy="8229600"/>
          </a:xfrm>
          <a:prstGeom prst="rect">
            <a:avLst/>
          </a:prstGeom>
        </p:spPr>
      </p:pic>
      <p:sp>
        <p:nvSpPr>
          <p:cNvPr id="2" name="Title 1"/>
          <p:cNvSpPr>
            <a:spLocks noGrp="1"/>
          </p:cNvSpPr>
          <p:nvPr>
            <p:ph type="ctrTitle" hasCustomPrompt="1"/>
          </p:nvPr>
        </p:nvSpPr>
        <p:spPr bwMode="ltGray">
          <a:xfrm>
            <a:off x="725716" y="4114798"/>
            <a:ext cx="6591300" cy="1905851"/>
          </a:xfrm>
          <a:prstGeom prst="rect">
            <a:avLst/>
          </a:prstGeom>
        </p:spPr>
        <p:txBody>
          <a:bodyPr lIns="219493" rIns="219493">
            <a:noAutofit/>
          </a:bodyPr>
          <a:lstStyle>
            <a:lvl1pPr>
              <a:lnSpc>
                <a:spcPct val="90000"/>
              </a:lnSpc>
              <a:defRPr sz="5400" b="1">
                <a:solidFill>
                  <a:schemeClr val="bg1"/>
                </a:solidFill>
              </a:defRPr>
            </a:lvl1pPr>
          </a:lstStyle>
          <a:p>
            <a:r>
              <a:rPr lang="en-US"/>
              <a:t>Presentation title </a:t>
            </a:r>
            <a:br>
              <a:rPr lang="en-US"/>
            </a:br>
            <a:r>
              <a:rPr lang="en-US"/>
              <a:t>goes here</a:t>
            </a:r>
          </a:p>
        </p:txBody>
      </p:sp>
      <p:sp>
        <p:nvSpPr>
          <p:cNvPr id="3" name="Subtitle 2"/>
          <p:cNvSpPr>
            <a:spLocks noGrp="1"/>
          </p:cNvSpPr>
          <p:nvPr userDrawn="1">
            <p:ph type="subTitle" idx="1" hasCustomPrompt="1"/>
          </p:nvPr>
        </p:nvSpPr>
        <p:spPr bwMode="gray">
          <a:xfrm>
            <a:off x="725716" y="6680277"/>
            <a:ext cx="6591300" cy="296564"/>
          </a:xfrm>
        </p:spPr>
        <p:txBody>
          <a:bodyPr lIns="219493" rIns="219493">
            <a:noAutofit/>
          </a:bodyPr>
          <a:lstStyle>
            <a:lvl1pPr marL="0" marR="0" indent="0" algn="ctr" defTabSz="548731" rtl="0" eaLnBrk="1" fontAlgn="auto" latinLnBrk="0" hangingPunct="1">
              <a:lnSpc>
                <a:spcPct val="100000"/>
              </a:lnSpc>
              <a:spcBef>
                <a:spcPts val="0"/>
              </a:spcBef>
              <a:spcAft>
                <a:spcPts val="0"/>
              </a:spcAft>
              <a:buClrTx/>
              <a:buSzTx/>
              <a:buFont typeface="Arial"/>
              <a:buNone/>
              <a:tabLst/>
              <a:defRPr sz="2000" b="1" i="0" baseline="0">
                <a:solidFill>
                  <a:schemeClr val="bg1"/>
                </a:solidFill>
              </a:defRPr>
            </a:lvl1pPr>
            <a:lvl2pPr marL="548731" indent="0" algn="ctr">
              <a:buNone/>
              <a:defRPr>
                <a:solidFill>
                  <a:schemeClr val="tx1">
                    <a:tint val="75000"/>
                  </a:schemeClr>
                </a:solidFill>
              </a:defRPr>
            </a:lvl2pPr>
            <a:lvl3pPr marL="1097463" indent="0" algn="ctr">
              <a:buNone/>
              <a:defRPr>
                <a:solidFill>
                  <a:schemeClr val="tx1">
                    <a:tint val="75000"/>
                  </a:schemeClr>
                </a:solidFill>
              </a:defRPr>
            </a:lvl3pPr>
            <a:lvl4pPr marL="1646194" indent="0" algn="ctr">
              <a:buNone/>
              <a:defRPr>
                <a:solidFill>
                  <a:schemeClr val="tx1">
                    <a:tint val="75000"/>
                  </a:schemeClr>
                </a:solidFill>
              </a:defRPr>
            </a:lvl4pPr>
            <a:lvl5pPr marL="2194926" indent="0" algn="ctr">
              <a:buNone/>
              <a:defRPr>
                <a:solidFill>
                  <a:schemeClr val="tx1">
                    <a:tint val="75000"/>
                  </a:schemeClr>
                </a:solidFill>
              </a:defRPr>
            </a:lvl5pPr>
            <a:lvl6pPr marL="2743657" indent="0" algn="ctr">
              <a:buNone/>
              <a:defRPr>
                <a:solidFill>
                  <a:schemeClr val="tx1">
                    <a:tint val="75000"/>
                  </a:schemeClr>
                </a:solidFill>
              </a:defRPr>
            </a:lvl6pPr>
            <a:lvl7pPr marL="3292389" indent="0" algn="ctr">
              <a:buNone/>
              <a:defRPr>
                <a:solidFill>
                  <a:schemeClr val="tx1">
                    <a:tint val="75000"/>
                  </a:schemeClr>
                </a:solidFill>
              </a:defRPr>
            </a:lvl7pPr>
            <a:lvl8pPr marL="3841120" indent="0" algn="ctr">
              <a:buNone/>
              <a:defRPr>
                <a:solidFill>
                  <a:schemeClr val="tx1">
                    <a:tint val="75000"/>
                  </a:schemeClr>
                </a:solidFill>
              </a:defRPr>
            </a:lvl8pPr>
            <a:lvl9pPr marL="4389852" indent="0" algn="ctr">
              <a:buNone/>
              <a:defRPr>
                <a:solidFill>
                  <a:schemeClr val="tx1">
                    <a:tint val="75000"/>
                  </a:schemeClr>
                </a:solidFill>
              </a:defRPr>
            </a:lvl9pPr>
          </a:lstStyle>
          <a:p>
            <a:r>
              <a:rPr lang="en-US"/>
              <a:t>Presenter</a:t>
            </a:r>
          </a:p>
        </p:txBody>
      </p:sp>
      <p:sp>
        <p:nvSpPr>
          <p:cNvPr id="9" name="Text Placeholder 2">
            <a:extLst>
              <a:ext uri="{FF2B5EF4-FFF2-40B4-BE49-F238E27FC236}">
                <a16:creationId xmlns:a16="http://schemas.microsoft.com/office/drawing/2014/main" id="{2923F597-D1AB-4BA0-B6F9-4F782811B458}"/>
              </a:ext>
            </a:extLst>
          </p:cNvPr>
          <p:cNvSpPr>
            <a:spLocks noGrp="1"/>
          </p:cNvSpPr>
          <p:nvPr>
            <p:ph type="body" sz="quarter" idx="11" hasCustomPrompt="1"/>
          </p:nvPr>
        </p:nvSpPr>
        <p:spPr bwMode="white">
          <a:xfrm>
            <a:off x="727077" y="7031535"/>
            <a:ext cx="6591301" cy="474166"/>
          </a:xfrm>
        </p:spPr>
        <p:txBody>
          <a:bodyPr/>
          <a:lstStyle>
            <a:lvl1pPr marL="0" indent="0" algn="ctr">
              <a:spcBef>
                <a:spcPts val="0"/>
              </a:spcBef>
              <a:buFontTx/>
              <a:buNone/>
              <a:defRPr sz="1600">
                <a:solidFill>
                  <a:schemeClr val="bg1"/>
                </a:solidFill>
              </a:defRPr>
            </a:lvl1pPr>
            <a:lvl2pPr marL="205775" indent="0" algn="ctr">
              <a:buFontTx/>
              <a:buNone/>
              <a:defRPr>
                <a:solidFill>
                  <a:schemeClr val="bg1"/>
                </a:solidFill>
              </a:defRPr>
            </a:lvl2pPr>
            <a:lvl3pPr marL="411549" indent="0" algn="ctr">
              <a:buFontTx/>
              <a:buNone/>
              <a:defRPr>
                <a:solidFill>
                  <a:schemeClr val="bg1"/>
                </a:solidFill>
              </a:defRPr>
            </a:lvl3pPr>
            <a:lvl4pPr marL="617323" indent="0" algn="ctr">
              <a:buFontTx/>
              <a:buNone/>
              <a:defRPr>
                <a:solidFill>
                  <a:schemeClr val="bg1"/>
                </a:solidFill>
              </a:defRPr>
            </a:lvl4pPr>
            <a:lvl5pPr marL="823097" indent="0" algn="ctr">
              <a:buFontTx/>
              <a:buNone/>
              <a:defRPr>
                <a:solidFill>
                  <a:schemeClr val="bg1"/>
                </a:solidFill>
              </a:defRPr>
            </a:lvl5pPr>
          </a:lstStyle>
          <a:p>
            <a:pPr lvl="0"/>
            <a:r>
              <a:rPr lang="en-US"/>
              <a:t>Click to edit presenter title</a:t>
            </a:r>
          </a:p>
        </p:txBody>
      </p:sp>
      <p:sp>
        <p:nvSpPr>
          <p:cNvPr id="13" name="TextBox 12">
            <a:extLst>
              <a:ext uri="{FF2B5EF4-FFF2-40B4-BE49-F238E27FC236}">
                <a16:creationId xmlns:a16="http://schemas.microsoft.com/office/drawing/2014/main" id="{CC02990A-5DDA-4D34-AD4B-F33FC2476B0C}"/>
              </a:ext>
            </a:extLst>
          </p:cNvPr>
          <p:cNvSpPr txBox="1"/>
          <p:nvPr userDrawn="1"/>
        </p:nvSpPr>
        <p:spPr bwMode="white">
          <a:xfrm>
            <a:off x="723901" y="7792558"/>
            <a:ext cx="929742" cy="153888"/>
          </a:xfrm>
          <a:prstGeom prst="rect">
            <a:avLst/>
          </a:prstGeom>
          <a:noFill/>
        </p:spPr>
        <p:txBody>
          <a:bodyPr wrap="none" lIns="0" tIns="0" rIns="0" bIns="0" rtlCol="0">
            <a:spAutoFit/>
          </a:bodyPr>
          <a:lstStyle/>
          <a:p>
            <a:r>
              <a:rPr lang="en-US" sz="1000">
                <a:solidFill>
                  <a:schemeClr val="bg1"/>
                </a:solidFill>
                <a:latin typeface="Arial"/>
              </a:rPr>
              <a:t>© 2024 Chevron</a:t>
            </a:r>
          </a:p>
        </p:txBody>
      </p:sp>
      <p:pic>
        <p:nvPicPr>
          <p:cNvPr id="4" name="Picture 9">
            <a:extLst>
              <a:ext uri="{FF2B5EF4-FFF2-40B4-BE49-F238E27FC236}">
                <a16:creationId xmlns:a16="http://schemas.microsoft.com/office/drawing/2014/main" id="{42902ED5-298F-E50A-9DA2-AF2DC648B43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bwMode="gray">
          <a:xfrm>
            <a:off x="2176304" y="1208646"/>
            <a:ext cx="3690124" cy="2851458"/>
          </a:xfrm>
          <a:prstGeom prst="rect">
            <a:avLst/>
          </a:prstGeom>
        </p:spPr>
      </p:pic>
    </p:spTree>
    <p:extLst>
      <p:ext uri="{BB962C8B-B14F-4D97-AF65-F5344CB8AC3E}">
        <p14:creationId xmlns:p14="http://schemas.microsoft.com/office/powerpoint/2010/main" val="1185607791"/>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6_cover_full_bleed_image_text_right">
    <p:bg>
      <p:bgPr>
        <a:solidFill>
          <a:srgbClr val="0B2D7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73995AE-989E-4E42-BEED-91326AC23DA7}"/>
              </a:ext>
            </a:extLst>
          </p:cNvPr>
          <p:cNvPicPr>
            <a:picLocks noChangeAspect="1"/>
          </p:cNvPicPr>
          <p:nvPr userDrawn="1"/>
        </p:nvPicPr>
        <p:blipFill>
          <a:blip r:embed="rId2"/>
          <a:srcRect l="37" r="37"/>
          <a:stretch/>
        </p:blipFill>
        <p:spPr>
          <a:xfrm>
            <a:off x="0" y="0"/>
            <a:ext cx="14630399" cy="8235755"/>
          </a:xfrm>
          <a:prstGeom prst="rect">
            <a:avLst/>
          </a:prstGeom>
        </p:spPr>
      </p:pic>
      <p:sp>
        <p:nvSpPr>
          <p:cNvPr id="2" name="Title 1"/>
          <p:cNvSpPr>
            <a:spLocks noGrp="1"/>
          </p:cNvSpPr>
          <p:nvPr userDrawn="1">
            <p:ph type="ctrTitle" hasCustomPrompt="1"/>
          </p:nvPr>
        </p:nvSpPr>
        <p:spPr bwMode="ltGray">
          <a:xfrm>
            <a:off x="7315200" y="4114798"/>
            <a:ext cx="6591300" cy="1905851"/>
          </a:xfrm>
          <a:prstGeom prst="rect">
            <a:avLst/>
          </a:prstGeom>
        </p:spPr>
        <p:txBody>
          <a:bodyPr lIns="219493" rIns="219493">
            <a:noAutofit/>
          </a:bodyPr>
          <a:lstStyle>
            <a:lvl1pPr>
              <a:lnSpc>
                <a:spcPct val="90000"/>
              </a:lnSpc>
              <a:defRPr sz="5400" b="1">
                <a:solidFill>
                  <a:schemeClr val="bg1"/>
                </a:solidFill>
              </a:defRPr>
            </a:lvl1pPr>
          </a:lstStyle>
          <a:p>
            <a:r>
              <a:rPr lang="en-US"/>
              <a:t>Presentation title </a:t>
            </a:r>
            <a:br>
              <a:rPr lang="en-US"/>
            </a:br>
            <a:r>
              <a:rPr lang="en-US"/>
              <a:t>goes here</a:t>
            </a:r>
          </a:p>
        </p:txBody>
      </p:sp>
      <p:sp>
        <p:nvSpPr>
          <p:cNvPr id="3" name="Subtitle 2"/>
          <p:cNvSpPr>
            <a:spLocks noGrp="1"/>
          </p:cNvSpPr>
          <p:nvPr userDrawn="1">
            <p:ph type="subTitle" idx="1" hasCustomPrompt="1"/>
          </p:nvPr>
        </p:nvSpPr>
        <p:spPr bwMode="gray">
          <a:xfrm>
            <a:off x="7315200" y="6680277"/>
            <a:ext cx="6591300" cy="296564"/>
          </a:xfrm>
        </p:spPr>
        <p:txBody>
          <a:bodyPr lIns="219493" rIns="219493">
            <a:noAutofit/>
          </a:bodyPr>
          <a:lstStyle>
            <a:lvl1pPr marL="0" marR="0" indent="0" algn="ctr" defTabSz="548731" rtl="0" eaLnBrk="1" fontAlgn="auto" latinLnBrk="0" hangingPunct="1">
              <a:lnSpc>
                <a:spcPct val="100000"/>
              </a:lnSpc>
              <a:spcBef>
                <a:spcPts val="0"/>
              </a:spcBef>
              <a:spcAft>
                <a:spcPts val="0"/>
              </a:spcAft>
              <a:buClrTx/>
              <a:buSzTx/>
              <a:buFont typeface="Arial"/>
              <a:buNone/>
              <a:tabLst/>
              <a:defRPr sz="2000" b="1" i="0" baseline="0">
                <a:solidFill>
                  <a:schemeClr val="bg1"/>
                </a:solidFill>
              </a:defRPr>
            </a:lvl1pPr>
            <a:lvl2pPr marL="548731" indent="0" algn="ctr">
              <a:buNone/>
              <a:defRPr>
                <a:solidFill>
                  <a:schemeClr val="tx1">
                    <a:tint val="75000"/>
                  </a:schemeClr>
                </a:solidFill>
              </a:defRPr>
            </a:lvl2pPr>
            <a:lvl3pPr marL="1097463" indent="0" algn="ctr">
              <a:buNone/>
              <a:defRPr>
                <a:solidFill>
                  <a:schemeClr val="tx1">
                    <a:tint val="75000"/>
                  </a:schemeClr>
                </a:solidFill>
              </a:defRPr>
            </a:lvl3pPr>
            <a:lvl4pPr marL="1646194" indent="0" algn="ctr">
              <a:buNone/>
              <a:defRPr>
                <a:solidFill>
                  <a:schemeClr val="tx1">
                    <a:tint val="75000"/>
                  </a:schemeClr>
                </a:solidFill>
              </a:defRPr>
            </a:lvl4pPr>
            <a:lvl5pPr marL="2194926" indent="0" algn="ctr">
              <a:buNone/>
              <a:defRPr>
                <a:solidFill>
                  <a:schemeClr val="tx1">
                    <a:tint val="75000"/>
                  </a:schemeClr>
                </a:solidFill>
              </a:defRPr>
            </a:lvl5pPr>
            <a:lvl6pPr marL="2743657" indent="0" algn="ctr">
              <a:buNone/>
              <a:defRPr>
                <a:solidFill>
                  <a:schemeClr val="tx1">
                    <a:tint val="75000"/>
                  </a:schemeClr>
                </a:solidFill>
              </a:defRPr>
            </a:lvl6pPr>
            <a:lvl7pPr marL="3292389" indent="0" algn="ctr">
              <a:buNone/>
              <a:defRPr>
                <a:solidFill>
                  <a:schemeClr val="tx1">
                    <a:tint val="75000"/>
                  </a:schemeClr>
                </a:solidFill>
              </a:defRPr>
            </a:lvl7pPr>
            <a:lvl8pPr marL="3841120" indent="0" algn="ctr">
              <a:buNone/>
              <a:defRPr>
                <a:solidFill>
                  <a:schemeClr val="tx1">
                    <a:tint val="75000"/>
                  </a:schemeClr>
                </a:solidFill>
              </a:defRPr>
            </a:lvl8pPr>
            <a:lvl9pPr marL="4389852" indent="0" algn="ctr">
              <a:buNone/>
              <a:defRPr>
                <a:solidFill>
                  <a:schemeClr val="tx1">
                    <a:tint val="75000"/>
                  </a:schemeClr>
                </a:solidFill>
              </a:defRPr>
            </a:lvl9pPr>
          </a:lstStyle>
          <a:p>
            <a:r>
              <a:rPr lang="en-US"/>
              <a:t>Presenter</a:t>
            </a:r>
          </a:p>
        </p:txBody>
      </p:sp>
      <p:sp>
        <p:nvSpPr>
          <p:cNvPr id="9" name="Text Placeholder 2">
            <a:extLst>
              <a:ext uri="{FF2B5EF4-FFF2-40B4-BE49-F238E27FC236}">
                <a16:creationId xmlns:a16="http://schemas.microsoft.com/office/drawing/2014/main" id="{2923F597-D1AB-4BA0-B6F9-4F782811B458}"/>
              </a:ext>
            </a:extLst>
          </p:cNvPr>
          <p:cNvSpPr>
            <a:spLocks noGrp="1"/>
          </p:cNvSpPr>
          <p:nvPr>
            <p:ph type="body" sz="quarter" idx="11" hasCustomPrompt="1"/>
          </p:nvPr>
        </p:nvSpPr>
        <p:spPr bwMode="white">
          <a:xfrm>
            <a:off x="7315200" y="7031535"/>
            <a:ext cx="6591301" cy="474166"/>
          </a:xfrm>
        </p:spPr>
        <p:txBody>
          <a:bodyPr/>
          <a:lstStyle>
            <a:lvl1pPr marL="0" indent="0" algn="ctr">
              <a:spcBef>
                <a:spcPts val="0"/>
              </a:spcBef>
              <a:buFontTx/>
              <a:buNone/>
              <a:defRPr sz="1600">
                <a:solidFill>
                  <a:schemeClr val="bg1"/>
                </a:solidFill>
              </a:defRPr>
            </a:lvl1pPr>
            <a:lvl2pPr marL="205775" indent="0" algn="ctr">
              <a:buFontTx/>
              <a:buNone/>
              <a:defRPr>
                <a:solidFill>
                  <a:schemeClr val="bg1"/>
                </a:solidFill>
              </a:defRPr>
            </a:lvl2pPr>
            <a:lvl3pPr marL="411549" indent="0" algn="ctr">
              <a:buFontTx/>
              <a:buNone/>
              <a:defRPr>
                <a:solidFill>
                  <a:schemeClr val="bg1"/>
                </a:solidFill>
              </a:defRPr>
            </a:lvl3pPr>
            <a:lvl4pPr marL="617323" indent="0" algn="ctr">
              <a:buFontTx/>
              <a:buNone/>
              <a:defRPr>
                <a:solidFill>
                  <a:schemeClr val="bg1"/>
                </a:solidFill>
              </a:defRPr>
            </a:lvl4pPr>
            <a:lvl5pPr marL="823097" indent="0" algn="ctr">
              <a:buFontTx/>
              <a:buNone/>
              <a:defRPr>
                <a:solidFill>
                  <a:schemeClr val="bg1"/>
                </a:solidFill>
              </a:defRPr>
            </a:lvl5pPr>
          </a:lstStyle>
          <a:p>
            <a:pPr lvl="0"/>
            <a:r>
              <a:rPr lang="en-US"/>
              <a:t>Click to edit presenter title</a:t>
            </a:r>
          </a:p>
        </p:txBody>
      </p:sp>
      <p:sp>
        <p:nvSpPr>
          <p:cNvPr id="12" name="TextBox 11">
            <a:extLst>
              <a:ext uri="{FF2B5EF4-FFF2-40B4-BE49-F238E27FC236}">
                <a16:creationId xmlns:a16="http://schemas.microsoft.com/office/drawing/2014/main" id="{31495110-42AD-4485-A89D-5FB28B9DEC24}"/>
              </a:ext>
            </a:extLst>
          </p:cNvPr>
          <p:cNvSpPr txBox="1"/>
          <p:nvPr userDrawn="1"/>
        </p:nvSpPr>
        <p:spPr bwMode="white">
          <a:xfrm>
            <a:off x="723901" y="7792558"/>
            <a:ext cx="929742" cy="153888"/>
          </a:xfrm>
          <a:prstGeom prst="rect">
            <a:avLst/>
          </a:prstGeom>
          <a:noFill/>
        </p:spPr>
        <p:txBody>
          <a:bodyPr wrap="none" lIns="0" tIns="0" rIns="0" bIns="0" rtlCol="0">
            <a:spAutoFit/>
          </a:bodyPr>
          <a:lstStyle/>
          <a:p>
            <a:r>
              <a:rPr lang="en-US" sz="1000">
                <a:solidFill>
                  <a:schemeClr val="bg1"/>
                </a:solidFill>
                <a:latin typeface="Arial"/>
              </a:rPr>
              <a:t>© 2024 Chevron</a:t>
            </a:r>
          </a:p>
        </p:txBody>
      </p:sp>
      <p:pic>
        <p:nvPicPr>
          <p:cNvPr id="4" name="Picture 9">
            <a:extLst>
              <a:ext uri="{FF2B5EF4-FFF2-40B4-BE49-F238E27FC236}">
                <a16:creationId xmlns:a16="http://schemas.microsoft.com/office/drawing/2014/main" id="{206DF72D-F5FD-0C38-5F58-93602AF82E2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bwMode="gray">
          <a:xfrm>
            <a:off x="8765788" y="1057561"/>
            <a:ext cx="3690124" cy="2851458"/>
          </a:xfrm>
          <a:prstGeom prst="rect">
            <a:avLst/>
          </a:prstGeom>
        </p:spPr>
      </p:pic>
    </p:spTree>
    <p:extLst>
      <p:ext uri="{BB962C8B-B14F-4D97-AF65-F5344CB8AC3E}">
        <p14:creationId xmlns:p14="http://schemas.microsoft.com/office/powerpoint/2010/main" val="1013966937"/>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cover_full_bleed_image_text_right">
    <p:bg>
      <p:bgPr>
        <a:solidFill>
          <a:srgbClr val="0B2D7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F4E168-F6E6-409C-9E34-F17B34561F66}"/>
              </a:ext>
            </a:extLst>
          </p:cNvPr>
          <p:cNvPicPr>
            <a:picLocks noChangeAspect="1"/>
          </p:cNvPicPr>
          <p:nvPr userDrawn="1"/>
        </p:nvPicPr>
        <p:blipFill>
          <a:blip r:embed="rId2"/>
          <a:stretch>
            <a:fillRect/>
          </a:stretch>
        </p:blipFill>
        <p:spPr>
          <a:xfrm>
            <a:off x="0" y="0"/>
            <a:ext cx="14630400" cy="8229600"/>
          </a:xfrm>
          <a:prstGeom prst="rect">
            <a:avLst/>
          </a:prstGeom>
        </p:spPr>
      </p:pic>
      <p:sp>
        <p:nvSpPr>
          <p:cNvPr id="2" name="Title 1"/>
          <p:cNvSpPr>
            <a:spLocks noGrp="1"/>
          </p:cNvSpPr>
          <p:nvPr userDrawn="1">
            <p:ph type="ctrTitle" hasCustomPrompt="1"/>
          </p:nvPr>
        </p:nvSpPr>
        <p:spPr bwMode="ltGray">
          <a:xfrm>
            <a:off x="723900" y="4114797"/>
            <a:ext cx="6591300" cy="1905851"/>
          </a:xfrm>
          <a:prstGeom prst="rect">
            <a:avLst/>
          </a:prstGeom>
        </p:spPr>
        <p:txBody>
          <a:bodyPr lIns="219493" rIns="219493">
            <a:noAutofit/>
          </a:bodyPr>
          <a:lstStyle>
            <a:lvl1pPr>
              <a:lnSpc>
                <a:spcPct val="90000"/>
              </a:lnSpc>
              <a:defRPr sz="5400" b="1">
                <a:solidFill>
                  <a:schemeClr val="bg1"/>
                </a:solidFill>
              </a:defRPr>
            </a:lvl1pPr>
          </a:lstStyle>
          <a:p>
            <a:r>
              <a:rPr lang="en-US"/>
              <a:t>Presentation title </a:t>
            </a:r>
            <a:br>
              <a:rPr lang="en-US"/>
            </a:br>
            <a:r>
              <a:rPr lang="en-US"/>
              <a:t>goes here</a:t>
            </a:r>
          </a:p>
        </p:txBody>
      </p:sp>
      <p:sp>
        <p:nvSpPr>
          <p:cNvPr id="3" name="Subtitle 2"/>
          <p:cNvSpPr>
            <a:spLocks noGrp="1"/>
          </p:cNvSpPr>
          <p:nvPr userDrawn="1">
            <p:ph type="subTitle" idx="1" hasCustomPrompt="1"/>
          </p:nvPr>
        </p:nvSpPr>
        <p:spPr bwMode="gray">
          <a:xfrm>
            <a:off x="723900" y="6680276"/>
            <a:ext cx="6591300" cy="296564"/>
          </a:xfrm>
        </p:spPr>
        <p:txBody>
          <a:bodyPr lIns="219493" rIns="219493">
            <a:noAutofit/>
          </a:bodyPr>
          <a:lstStyle>
            <a:lvl1pPr marL="0" marR="0" indent="0" algn="ctr" defTabSz="548731" rtl="0" eaLnBrk="1" fontAlgn="auto" latinLnBrk="0" hangingPunct="1">
              <a:lnSpc>
                <a:spcPct val="100000"/>
              </a:lnSpc>
              <a:spcBef>
                <a:spcPts val="0"/>
              </a:spcBef>
              <a:spcAft>
                <a:spcPts val="0"/>
              </a:spcAft>
              <a:buClrTx/>
              <a:buSzTx/>
              <a:buFont typeface="Arial"/>
              <a:buNone/>
              <a:tabLst/>
              <a:defRPr sz="2000" b="1" i="0" baseline="0">
                <a:solidFill>
                  <a:schemeClr val="bg1"/>
                </a:solidFill>
              </a:defRPr>
            </a:lvl1pPr>
            <a:lvl2pPr marL="548731" indent="0" algn="ctr">
              <a:buNone/>
              <a:defRPr>
                <a:solidFill>
                  <a:schemeClr val="tx1">
                    <a:tint val="75000"/>
                  </a:schemeClr>
                </a:solidFill>
              </a:defRPr>
            </a:lvl2pPr>
            <a:lvl3pPr marL="1097463" indent="0" algn="ctr">
              <a:buNone/>
              <a:defRPr>
                <a:solidFill>
                  <a:schemeClr val="tx1">
                    <a:tint val="75000"/>
                  </a:schemeClr>
                </a:solidFill>
              </a:defRPr>
            </a:lvl3pPr>
            <a:lvl4pPr marL="1646194" indent="0" algn="ctr">
              <a:buNone/>
              <a:defRPr>
                <a:solidFill>
                  <a:schemeClr val="tx1">
                    <a:tint val="75000"/>
                  </a:schemeClr>
                </a:solidFill>
              </a:defRPr>
            </a:lvl4pPr>
            <a:lvl5pPr marL="2194926" indent="0" algn="ctr">
              <a:buNone/>
              <a:defRPr>
                <a:solidFill>
                  <a:schemeClr val="tx1">
                    <a:tint val="75000"/>
                  </a:schemeClr>
                </a:solidFill>
              </a:defRPr>
            </a:lvl5pPr>
            <a:lvl6pPr marL="2743657" indent="0" algn="ctr">
              <a:buNone/>
              <a:defRPr>
                <a:solidFill>
                  <a:schemeClr val="tx1">
                    <a:tint val="75000"/>
                  </a:schemeClr>
                </a:solidFill>
              </a:defRPr>
            </a:lvl6pPr>
            <a:lvl7pPr marL="3292389" indent="0" algn="ctr">
              <a:buNone/>
              <a:defRPr>
                <a:solidFill>
                  <a:schemeClr val="tx1">
                    <a:tint val="75000"/>
                  </a:schemeClr>
                </a:solidFill>
              </a:defRPr>
            </a:lvl7pPr>
            <a:lvl8pPr marL="3841120" indent="0" algn="ctr">
              <a:buNone/>
              <a:defRPr>
                <a:solidFill>
                  <a:schemeClr val="tx1">
                    <a:tint val="75000"/>
                  </a:schemeClr>
                </a:solidFill>
              </a:defRPr>
            </a:lvl8pPr>
            <a:lvl9pPr marL="4389852" indent="0" algn="ctr">
              <a:buNone/>
              <a:defRPr>
                <a:solidFill>
                  <a:schemeClr val="tx1">
                    <a:tint val="75000"/>
                  </a:schemeClr>
                </a:solidFill>
              </a:defRPr>
            </a:lvl9pPr>
          </a:lstStyle>
          <a:p>
            <a:r>
              <a:rPr lang="en-US"/>
              <a:t>Presenter</a:t>
            </a:r>
          </a:p>
        </p:txBody>
      </p:sp>
      <p:sp>
        <p:nvSpPr>
          <p:cNvPr id="9" name="Text Placeholder 2">
            <a:extLst>
              <a:ext uri="{FF2B5EF4-FFF2-40B4-BE49-F238E27FC236}">
                <a16:creationId xmlns:a16="http://schemas.microsoft.com/office/drawing/2014/main" id="{2923F597-D1AB-4BA0-B6F9-4F782811B458}"/>
              </a:ext>
            </a:extLst>
          </p:cNvPr>
          <p:cNvSpPr>
            <a:spLocks noGrp="1"/>
          </p:cNvSpPr>
          <p:nvPr>
            <p:ph type="body" sz="quarter" idx="11" hasCustomPrompt="1"/>
          </p:nvPr>
        </p:nvSpPr>
        <p:spPr bwMode="white">
          <a:xfrm>
            <a:off x="723900" y="7031534"/>
            <a:ext cx="6575425" cy="474166"/>
          </a:xfrm>
        </p:spPr>
        <p:txBody>
          <a:bodyPr/>
          <a:lstStyle>
            <a:lvl1pPr marL="0" indent="0" algn="ctr">
              <a:spcBef>
                <a:spcPts val="0"/>
              </a:spcBef>
              <a:buFontTx/>
              <a:buNone/>
              <a:defRPr sz="1600">
                <a:solidFill>
                  <a:schemeClr val="bg1"/>
                </a:solidFill>
              </a:defRPr>
            </a:lvl1pPr>
            <a:lvl2pPr marL="205775" indent="0" algn="ctr">
              <a:buFontTx/>
              <a:buNone/>
              <a:defRPr>
                <a:solidFill>
                  <a:schemeClr val="bg1"/>
                </a:solidFill>
              </a:defRPr>
            </a:lvl2pPr>
            <a:lvl3pPr marL="411549" indent="0" algn="ctr">
              <a:buFontTx/>
              <a:buNone/>
              <a:defRPr>
                <a:solidFill>
                  <a:schemeClr val="bg1"/>
                </a:solidFill>
              </a:defRPr>
            </a:lvl3pPr>
            <a:lvl4pPr marL="617323" indent="0" algn="ctr">
              <a:buFontTx/>
              <a:buNone/>
              <a:defRPr>
                <a:solidFill>
                  <a:schemeClr val="bg1"/>
                </a:solidFill>
              </a:defRPr>
            </a:lvl4pPr>
            <a:lvl5pPr marL="823097" indent="0" algn="ctr">
              <a:buFontTx/>
              <a:buNone/>
              <a:defRPr>
                <a:solidFill>
                  <a:schemeClr val="bg1"/>
                </a:solidFill>
              </a:defRPr>
            </a:lvl5pPr>
          </a:lstStyle>
          <a:p>
            <a:pPr lvl="0"/>
            <a:r>
              <a:rPr lang="en-US"/>
              <a:t>Click to edit presenter title</a:t>
            </a:r>
          </a:p>
        </p:txBody>
      </p:sp>
      <p:sp>
        <p:nvSpPr>
          <p:cNvPr id="20" name="TextBox 19">
            <a:extLst>
              <a:ext uri="{FF2B5EF4-FFF2-40B4-BE49-F238E27FC236}">
                <a16:creationId xmlns:a16="http://schemas.microsoft.com/office/drawing/2014/main" id="{75BE8E39-8046-4700-BE39-D2EF139BF0C5}"/>
              </a:ext>
            </a:extLst>
          </p:cNvPr>
          <p:cNvSpPr txBox="1"/>
          <p:nvPr userDrawn="1"/>
        </p:nvSpPr>
        <p:spPr bwMode="white">
          <a:xfrm>
            <a:off x="723901" y="7792558"/>
            <a:ext cx="929742" cy="153888"/>
          </a:xfrm>
          <a:prstGeom prst="rect">
            <a:avLst/>
          </a:prstGeom>
          <a:noFill/>
        </p:spPr>
        <p:txBody>
          <a:bodyPr wrap="none" lIns="0" tIns="0" rIns="0" bIns="0" rtlCol="0">
            <a:spAutoFit/>
          </a:bodyPr>
          <a:lstStyle/>
          <a:p>
            <a:r>
              <a:rPr lang="en-US" sz="1000">
                <a:solidFill>
                  <a:schemeClr val="bg1"/>
                </a:solidFill>
                <a:latin typeface="Arial"/>
              </a:rPr>
              <a:t>© 2024 Chevron</a:t>
            </a:r>
          </a:p>
        </p:txBody>
      </p:sp>
      <p:pic>
        <p:nvPicPr>
          <p:cNvPr id="4" name="Picture 9">
            <a:extLst>
              <a:ext uri="{FF2B5EF4-FFF2-40B4-BE49-F238E27FC236}">
                <a16:creationId xmlns:a16="http://schemas.microsoft.com/office/drawing/2014/main" id="{0D126A07-6ED5-7555-2756-9E0FE8593320}"/>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bwMode="gray">
          <a:xfrm>
            <a:off x="2176304" y="1208646"/>
            <a:ext cx="3690124" cy="2851458"/>
          </a:xfrm>
          <a:prstGeom prst="rect">
            <a:avLst/>
          </a:prstGeom>
        </p:spPr>
      </p:pic>
    </p:spTree>
    <p:extLst>
      <p:ext uri="{BB962C8B-B14F-4D97-AF65-F5344CB8AC3E}">
        <p14:creationId xmlns:p14="http://schemas.microsoft.com/office/powerpoint/2010/main" val="4191572155"/>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5_cover_full_bleed_image_text_right">
    <p:bg>
      <p:bgPr>
        <a:solidFill>
          <a:srgbClr val="0B2D7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2BBB9C-DC38-47A5-83B5-4A84ABF1B768}"/>
              </a:ext>
            </a:extLst>
          </p:cNvPr>
          <p:cNvPicPr>
            <a:picLocks noChangeAspect="1"/>
          </p:cNvPicPr>
          <p:nvPr userDrawn="1"/>
        </p:nvPicPr>
        <p:blipFill>
          <a:blip r:embed="rId2"/>
          <a:srcRect/>
          <a:stretch/>
        </p:blipFill>
        <p:spPr>
          <a:xfrm>
            <a:off x="0" y="0"/>
            <a:ext cx="14630400" cy="8229600"/>
          </a:xfrm>
          <a:prstGeom prst="rect">
            <a:avLst/>
          </a:prstGeom>
        </p:spPr>
      </p:pic>
      <p:sp>
        <p:nvSpPr>
          <p:cNvPr id="2" name="Title 1"/>
          <p:cNvSpPr>
            <a:spLocks noGrp="1"/>
          </p:cNvSpPr>
          <p:nvPr userDrawn="1">
            <p:ph type="ctrTitle" hasCustomPrompt="1"/>
          </p:nvPr>
        </p:nvSpPr>
        <p:spPr bwMode="ltGray">
          <a:xfrm>
            <a:off x="723900" y="4114797"/>
            <a:ext cx="6591300" cy="1905851"/>
          </a:xfrm>
          <a:prstGeom prst="rect">
            <a:avLst/>
          </a:prstGeom>
        </p:spPr>
        <p:txBody>
          <a:bodyPr lIns="219493" rIns="219493">
            <a:noAutofit/>
          </a:bodyPr>
          <a:lstStyle>
            <a:lvl1pPr>
              <a:lnSpc>
                <a:spcPct val="90000"/>
              </a:lnSpc>
              <a:defRPr sz="5400" b="1">
                <a:solidFill>
                  <a:schemeClr val="bg1"/>
                </a:solidFill>
              </a:defRPr>
            </a:lvl1pPr>
          </a:lstStyle>
          <a:p>
            <a:r>
              <a:rPr lang="en-US"/>
              <a:t>Presentation title </a:t>
            </a:r>
            <a:br>
              <a:rPr lang="en-US"/>
            </a:br>
            <a:r>
              <a:rPr lang="en-US"/>
              <a:t>goes here</a:t>
            </a:r>
          </a:p>
        </p:txBody>
      </p:sp>
      <p:sp>
        <p:nvSpPr>
          <p:cNvPr id="3" name="Subtitle 2"/>
          <p:cNvSpPr>
            <a:spLocks noGrp="1"/>
          </p:cNvSpPr>
          <p:nvPr userDrawn="1">
            <p:ph type="subTitle" idx="1" hasCustomPrompt="1"/>
          </p:nvPr>
        </p:nvSpPr>
        <p:spPr bwMode="gray">
          <a:xfrm>
            <a:off x="723900" y="6680276"/>
            <a:ext cx="6591300" cy="296564"/>
          </a:xfrm>
        </p:spPr>
        <p:txBody>
          <a:bodyPr lIns="219493" rIns="219493">
            <a:noAutofit/>
          </a:bodyPr>
          <a:lstStyle>
            <a:lvl1pPr marL="0" marR="0" indent="0" algn="ctr" defTabSz="548731" rtl="0" eaLnBrk="1" fontAlgn="auto" latinLnBrk="0" hangingPunct="1">
              <a:lnSpc>
                <a:spcPct val="100000"/>
              </a:lnSpc>
              <a:spcBef>
                <a:spcPts val="0"/>
              </a:spcBef>
              <a:spcAft>
                <a:spcPts val="0"/>
              </a:spcAft>
              <a:buClrTx/>
              <a:buSzTx/>
              <a:buFont typeface="Arial"/>
              <a:buNone/>
              <a:tabLst/>
              <a:defRPr sz="2000" b="1" i="0" baseline="0">
                <a:solidFill>
                  <a:schemeClr val="bg1"/>
                </a:solidFill>
              </a:defRPr>
            </a:lvl1pPr>
            <a:lvl2pPr marL="548731" indent="0" algn="ctr">
              <a:buNone/>
              <a:defRPr>
                <a:solidFill>
                  <a:schemeClr val="tx1">
                    <a:tint val="75000"/>
                  </a:schemeClr>
                </a:solidFill>
              </a:defRPr>
            </a:lvl2pPr>
            <a:lvl3pPr marL="1097463" indent="0" algn="ctr">
              <a:buNone/>
              <a:defRPr>
                <a:solidFill>
                  <a:schemeClr val="tx1">
                    <a:tint val="75000"/>
                  </a:schemeClr>
                </a:solidFill>
              </a:defRPr>
            </a:lvl3pPr>
            <a:lvl4pPr marL="1646194" indent="0" algn="ctr">
              <a:buNone/>
              <a:defRPr>
                <a:solidFill>
                  <a:schemeClr val="tx1">
                    <a:tint val="75000"/>
                  </a:schemeClr>
                </a:solidFill>
              </a:defRPr>
            </a:lvl4pPr>
            <a:lvl5pPr marL="2194926" indent="0" algn="ctr">
              <a:buNone/>
              <a:defRPr>
                <a:solidFill>
                  <a:schemeClr val="tx1">
                    <a:tint val="75000"/>
                  </a:schemeClr>
                </a:solidFill>
              </a:defRPr>
            </a:lvl5pPr>
            <a:lvl6pPr marL="2743657" indent="0" algn="ctr">
              <a:buNone/>
              <a:defRPr>
                <a:solidFill>
                  <a:schemeClr val="tx1">
                    <a:tint val="75000"/>
                  </a:schemeClr>
                </a:solidFill>
              </a:defRPr>
            </a:lvl6pPr>
            <a:lvl7pPr marL="3292389" indent="0" algn="ctr">
              <a:buNone/>
              <a:defRPr>
                <a:solidFill>
                  <a:schemeClr val="tx1">
                    <a:tint val="75000"/>
                  </a:schemeClr>
                </a:solidFill>
              </a:defRPr>
            </a:lvl7pPr>
            <a:lvl8pPr marL="3841120" indent="0" algn="ctr">
              <a:buNone/>
              <a:defRPr>
                <a:solidFill>
                  <a:schemeClr val="tx1">
                    <a:tint val="75000"/>
                  </a:schemeClr>
                </a:solidFill>
              </a:defRPr>
            </a:lvl8pPr>
            <a:lvl9pPr marL="4389852" indent="0" algn="ctr">
              <a:buNone/>
              <a:defRPr>
                <a:solidFill>
                  <a:schemeClr val="tx1">
                    <a:tint val="75000"/>
                  </a:schemeClr>
                </a:solidFill>
              </a:defRPr>
            </a:lvl9pPr>
          </a:lstStyle>
          <a:p>
            <a:r>
              <a:rPr lang="en-US"/>
              <a:t>Presenter</a:t>
            </a:r>
          </a:p>
        </p:txBody>
      </p:sp>
      <p:sp>
        <p:nvSpPr>
          <p:cNvPr id="9" name="Text Placeholder 2">
            <a:extLst>
              <a:ext uri="{FF2B5EF4-FFF2-40B4-BE49-F238E27FC236}">
                <a16:creationId xmlns:a16="http://schemas.microsoft.com/office/drawing/2014/main" id="{2923F597-D1AB-4BA0-B6F9-4F782811B458}"/>
              </a:ext>
            </a:extLst>
          </p:cNvPr>
          <p:cNvSpPr>
            <a:spLocks noGrp="1"/>
          </p:cNvSpPr>
          <p:nvPr>
            <p:ph type="body" sz="quarter" idx="11" hasCustomPrompt="1"/>
          </p:nvPr>
        </p:nvSpPr>
        <p:spPr bwMode="white">
          <a:xfrm>
            <a:off x="723900" y="7031534"/>
            <a:ext cx="6575425" cy="474166"/>
          </a:xfrm>
        </p:spPr>
        <p:txBody>
          <a:bodyPr/>
          <a:lstStyle>
            <a:lvl1pPr marL="0" indent="0" algn="ctr">
              <a:spcBef>
                <a:spcPts val="0"/>
              </a:spcBef>
              <a:buFontTx/>
              <a:buNone/>
              <a:defRPr sz="1600">
                <a:solidFill>
                  <a:schemeClr val="bg1"/>
                </a:solidFill>
              </a:defRPr>
            </a:lvl1pPr>
            <a:lvl2pPr marL="205775" indent="0" algn="ctr">
              <a:buFontTx/>
              <a:buNone/>
              <a:defRPr>
                <a:solidFill>
                  <a:schemeClr val="bg1"/>
                </a:solidFill>
              </a:defRPr>
            </a:lvl2pPr>
            <a:lvl3pPr marL="411549" indent="0" algn="ctr">
              <a:buFontTx/>
              <a:buNone/>
              <a:defRPr>
                <a:solidFill>
                  <a:schemeClr val="bg1"/>
                </a:solidFill>
              </a:defRPr>
            </a:lvl3pPr>
            <a:lvl4pPr marL="617323" indent="0" algn="ctr">
              <a:buFontTx/>
              <a:buNone/>
              <a:defRPr>
                <a:solidFill>
                  <a:schemeClr val="bg1"/>
                </a:solidFill>
              </a:defRPr>
            </a:lvl4pPr>
            <a:lvl5pPr marL="823097" indent="0" algn="ctr">
              <a:buFontTx/>
              <a:buNone/>
              <a:defRPr>
                <a:solidFill>
                  <a:schemeClr val="bg1"/>
                </a:solidFill>
              </a:defRPr>
            </a:lvl5pPr>
          </a:lstStyle>
          <a:p>
            <a:pPr lvl="0"/>
            <a:r>
              <a:rPr lang="en-US"/>
              <a:t>Click to edit presenter title</a:t>
            </a:r>
          </a:p>
        </p:txBody>
      </p:sp>
      <p:sp>
        <p:nvSpPr>
          <p:cNvPr id="20" name="TextBox 19">
            <a:extLst>
              <a:ext uri="{FF2B5EF4-FFF2-40B4-BE49-F238E27FC236}">
                <a16:creationId xmlns:a16="http://schemas.microsoft.com/office/drawing/2014/main" id="{75BE8E39-8046-4700-BE39-D2EF139BF0C5}"/>
              </a:ext>
            </a:extLst>
          </p:cNvPr>
          <p:cNvSpPr txBox="1"/>
          <p:nvPr userDrawn="1"/>
        </p:nvSpPr>
        <p:spPr bwMode="white">
          <a:xfrm>
            <a:off x="723901" y="7792558"/>
            <a:ext cx="929742" cy="153888"/>
          </a:xfrm>
          <a:prstGeom prst="rect">
            <a:avLst/>
          </a:prstGeom>
          <a:noFill/>
        </p:spPr>
        <p:txBody>
          <a:bodyPr wrap="none" lIns="0" tIns="0" rIns="0" bIns="0" rtlCol="0">
            <a:spAutoFit/>
          </a:bodyPr>
          <a:lstStyle/>
          <a:p>
            <a:r>
              <a:rPr lang="en-US" sz="1000">
                <a:solidFill>
                  <a:schemeClr val="bg1"/>
                </a:solidFill>
                <a:latin typeface="Arial"/>
              </a:rPr>
              <a:t>© 2024 Chevron</a:t>
            </a:r>
          </a:p>
        </p:txBody>
      </p:sp>
      <p:pic>
        <p:nvPicPr>
          <p:cNvPr id="4" name="Picture 9">
            <a:extLst>
              <a:ext uri="{FF2B5EF4-FFF2-40B4-BE49-F238E27FC236}">
                <a16:creationId xmlns:a16="http://schemas.microsoft.com/office/drawing/2014/main" id="{0B2596AD-38A7-4860-8465-916564F2CA1C}"/>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bwMode="gray">
          <a:xfrm>
            <a:off x="2176304" y="1208646"/>
            <a:ext cx="3690124" cy="2851458"/>
          </a:xfrm>
          <a:prstGeom prst="rect">
            <a:avLst/>
          </a:prstGeom>
        </p:spPr>
      </p:pic>
    </p:spTree>
    <p:extLst>
      <p:ext uri="{BB962C8B-B14F-4D97-AF65-F5344CB8AC3E}">
        <p14:creationId xmlns:p14="http://schemas.microsoft.com/office/powerpoint/2010/main" val="2778486093"/>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7_cover_full_bleed_image_text_right">
    <p:bg>
      <p:bgPr>
        <a:solidFill>
          <a:srgbClr val="0B2D71"/>
        </a:solidFill>
        <a:effectLst/>
      </p:bgPr>
    </p:bg>
    <p:spTree>
      <p:nvGrpSpPr>
        <p:cNvPr id="1" name=""/>
        <p:cNvGrpSpPr/>
        <p:nvPr/>
      </p:nvGrpSpPr>
      <p:grpSpPr>
        <a:xfrm>
          <a:off x="0" y="0"/>
          <a:ext cx="0" cy="0"/>
          <a:chOff x="0" y="0"/>
          <a:chExt cx="0" cy="0"/>
        </a:xfrm>
      </p:grpSpPr>
      <p:pic>
        <p:nvPicPr>
          <p:cNvPr id="11" name="Picture 10" descr="A picture containing sky, outdoor, person, orange&#10;&#10;Description automatically generated">
            <a:extLst>
              <a:ext uri="{FF2B5EF4-FFF2-40B4-BE49-F238E27FC236}">
                <a16:creationId xmlns:a16="http://schemas.microsoft.com/office/drawing/2014/main" id="{56A6E122-BFB8-474D-9411-7B560EAF5750}"/>
              </a:ext>
            </a:extLst>
          </p:cNvPr>
          <p:cNvPicPr>
            <a:picLocks noChangeAspect="1"/>
          </p:cNvPicPr>
          <p:nvPr userDrawn="1"/>
        </p:nvPicPr>
        <p:blipFill>
          <a:blip r:embed="rId2"/>
          <a:stretch>
            <a:fillRect/>
          </a:stretch>
        </p:blipFill>
        <p:spPr>
          <a:xfrm>
            <a:off x="0" y="0"/>
            <a:ext cx="14630400" cy="8229600"/>
          </a:xfrm>
          <a:prstGeom prst="rect">
            <a:avLst/>
          </a:prstGeom>
        </p:spPr>
      </p:pic>
      <p:sp>
        <p:nvSpPr>
          <p:cNvPr id="2" name="Title 1"/>
          <p:cNvSpPr>
            <a:spLocks noGrp="1"/>
          </p:cNvSpPr>
          <p:nvPr userDrawn="1">
            <p:ph type="ctrTitle" hasCustomPrompt="1"/>
          </p:nvPr>
        </p:nvSpPr>
        <p:spPr bwMode="ltGray">
          <a:xfrm>
            <a:off x="723900" y="4114797"/>
            <a:ext cx="6591300" cy="1905851"/>
          </a:xfrm>
          <a:prstGeom prst="rect">
            <a:avLst/>
          </a:prstGeom>
        </p:spPr>
        <p:txBody>
          <a:bodyPr lIns="219493" rIns="219493">
            <a:noAutofit/>
          </a:bodyPr>
          <a:lstStyle>
            <a:lvl1pPr>
              <a:lnSpc>
                <a:spcPct val="90000"/>
              </a:lnSpc>
              <a:defRPr sz="5400" b="1">
                <a:solidFill>
                  <a:schemeClr val="bg1"/>
                </a:solidFill>
              </a:defRPr>
            </a:lvl1pPr>
          </a:lstStyle>
          <a:p>
            <a:r>
              <a:rPr lang="en-US"/>
              <a:t>Presentation title </a:t>
            </a:r>
            <a:br>
              <a:rPr lang="en-US"/>
            </a:br>
            <a:r>
              <a:rPr lang="en-US"/>
              <a:t>goes here</a:t>
            </a:r>
          </a:p>
        </p:txBody>
      </p:sp>
      <p:sp>
        <p:nvSpPr>
          <p:cNvPr id="3" name="Subtitle 2"/>
          <p:cNvSpPr>
            <a:spLocks noGrp="1"/>
          </p:cNvSpPr>
          <p:nvPr userDrawn="1">
            <p:ph type="subTitle" idx="1" hasCustomPrompt="1"/>
          </p:nvPr>
        </p:nvSpPr>
        <p:spPr bwMode="gray">
          <a:xfrm>
            <a:off x="723900" y="6680276"/>
            <a:ext cx="6591300" cy="296564"/>
          </a:xfrm>
        </p:spPr>
        <p:txBody>
          <a:bodyPr lIns="219493" rIns="219493">
            <a:noAutofit/>
          </a:bodyPr>
          <a:lstStyle>
            <a:lvl1pPr marL="0" marR="0" indent="0" algn="ctr" defTabSz="548731" rtl="0" eaLnBrk="1" fontAlgn="auto" latinLnBrk="0" hangingPunct="1">
              <a:lnSpc>
                <a:spcPct val="100000"/>
              </a:lnSpc>
              <a:spcBef>
                <a:spcPts val="0"/>
              </a:spcBef>
              <a:spcAft>
                <a:spcPts val="0"/>
              </a:spcAft>
              <a:buClrTx/>
              <a:buSzTx/>
              <a:buFont typeface="Arial"/>
              <a:buNone/>
              <a:tabLst/>
              <a:defRPr sz="2000" b="1" i="0" baseline="0">
                <a:solidFill>
                  <a:schemeClr val="bg1"/>
                </a:solidFill>
              </a:defRPr>
            </a:lvl1pPr>
            <a:lvl2pPr marL="548731" indent="0" algn="ctr">
              <a:buNone/>
              <a:defRPr>
                <a:solidFill>
                  <a:schemeClr val="tx1">
                    <a:tint val="75000"/>
                  </a:schemeClr>
                </a:solidFill>
              </a:defRPr>
            </a:lvl2pPr>
            <a:lvl3pPr marL="1097463" indent="0" algn="ctr">
              <a:buNone/>
              <a:defRPr>
                <a:solidFill>
                  <a:schemeClr val="tx1">
                    <a:tint val="75000"/>
                  </a:schemeClr>
                </a:solidFill>
              </a:defRPr>
            </a:lvl3pPr>
            <a:lvl4pPr marL="1646194" indent="0" algn="ctr">
              <a:buNone/>
              <a:defRPr>
                <a:solidFill>
                  <a:schemeClr val="tx1">
                    <a:tint val="75000"/>
                  </a:schemeClr>
                </a:solidFill>
              </a:defRPr>
            </a:lvl4pPr>
            <a:lvl5pPr marL="2194926" indent="0" algn="ctr">
              <a:buNone/>
              <a:defRPr>
                <a:solidFill>
                  <a:schemeClr val="tx1">
                    <a:tint val="75000"/>
                  </a:schemeClr>
                </a:solidFill>
              </a:defRPr>
            </a:lvl5pPr>
            <a:lvl6pPr marL="2743657" indent="0" algn="ctr">
              <a:buNone/>
              <a:defRPr>
                <a:solidFill>
                  <a:schemeClr val="tx1">
                    <a:tint val="75000"/>
                  </a:schemeClr>
                </a:solidFill>
              </a:defRPr>
            </a:lvl6pPr>
            <a:lvl7pPr marL="3292389" indent="0" algn="ctr">
              <a:buNone/>
              <a:defRPr>
                <a:solidFill>
                  <a:schemeClr val="tx1">
                    <a:tint val="75000"/>
                  </a:schemeClr>
                </a:solidFill>
              </a:defRPr>
            </a:lvl7pPr>
            <a:lvl8pPr marL="3841120" indent="0" algn="ctr">
              <a:buNone/>
              <a:defRPr>
                <a:solidFill>
                  <a:schemeClr val="tx1">
                    <a:tint val="75000"/>
                  </a:schemeClr>
                </a:solidFill>
              </a:defRPr>
            </a:lvl8pPr>
            <a:lvl9pPr marL="4389852" indent="0" algn="ctr">
              <a:buNone/>
              <a:defRPr>
                <a:solidFill>
                  <a:schemeClr val="tx1">
                    <a:tint val="75000"/>
                  </a:schemeClr>
                </a:solidFill>
              </a:defRPr>
            </a:lvl9pPr>
          </a:lstStyle>
          <a:p>
            <a:r>
              <a:rPr lang="en-US"/>
              <a:t>Presenter</a:t>
            </a:r>
          </a:p>
        </p:txBody>
      </p:sp>
      <p:sp>
        <p:nvSpPr>
          <p:cNvPr id="9" name="Text Placeholder 2">
            <a:extLst>
              <a:ext uri="{FF2B5EF4-FFF2-40B4-BE49-F238E27FC236}">
                <a16:creationId xmlns:a16="http://schemas.microsoft.com/office/drawing/2014/main" id="{2923F597-D1AB-4BA0-B6F9-4F782811B458}"/>
              </a:ext>
            </a:extLst>
          </p:cNvPr>
          <p:cNvSpPr>
            <a:spLocks noGrp="1"/>
          </p:cNvSpPr>
          <p:nvPr>
            <p:ph type="body" sz="quarter" idx="11" hasCustomPrompt="1"/>
          </p:nvPr>
        </p:nvSpPr>
        <p:spPr bwMode="white">
          <a:xfrm>
            <a:off x="723900" y="7031534"/>
            <a:ext cx="6575425" cy="474166"/>
          </a:xfrm>
        </p:spPr>
        <p:txBody>
          <a:bodyPr/>
          <a:lstStyle>
            <a:lvl1pPr marL="0" indent="0" algn="ctr">
              <a:spcBef>
                <a:spcPts val="0"/>
              </a:spcBef>
              <a:buFontTx/>
              <a:buNone/>
              <a:defRPr sz="1600">
                <a:solidFill>
                  <a:schemeClr val="bg1"/>
                </a:solidFill>
              </a:defRPr>
            </a:lvl1pPr>
            <a:lvl2pPr marL="205775" indent="0" algn="ctr">
              <a:buFontTx/>
              <a:buNone/>
              <a:defRPr>
                <a:solidFill>
                  <a:schemeClr val="bg1"/>
                </a:solidFill>
              </a:defRPr>
            </a:lvl2pPr>
            <a:lvl3pPr marL="411549" indent="0" algn="ctr">
              <a:buFontTx/>
              <a:buNone/>
              <a:defRPr>
                <a:solidFill>
                  <a:schemeClr val="bg1"/>
                </a:solidFill>
              </a:defRPr>
            </a:lvl3pPr>
            <a:lvl4pPr marL="617323" indent="0" algn="ctr">
              <a:buFontTx/>
              <a:buNone/>
              <a:defRPr>
                <a:solidFill>
                  <a:schemeClr val="bg1"/>
                </a:solidFill>
              </a:defRPr>
            </a:lvl4pPr>
            <a:lvl5pPr marL="823097" indent="0" algn="ctr">
              <a:buFontTx/>
              <a:buNone/>
              <a:defRPr>
                <a:solidFill>
                  <a:schemeClr val="bg1"/>
                </a:solidFill>
              </a:defRPr>
            </a:lvl5pPr>
          </a:lstStyle>
          <a:p>
            <a:pPr lvl="0"/>
            <a:r>
              <a:rPr lang="en-US"/>
              <a:t>Click to edit presenter title</a:t>
            </a:r>
          </a:p>
        </p:txBody>
      </p:sp>
      <p:sp>
        <p:nvSpPr>
          <p:cNvPr id="20" name="TextBox 19">
            <a:extLst>
              <a:ext uri="{FF2B5EF4-FFF2-40B4-BE49-F238E27FC236}">
                <a16:creationId xmlns:a16="http://schemas.microsoft.com/office/drawing/2014/main" id="{75BE8E39-8046-4700-BE39-D2EF139BF0C5}"/>
              </a:ext>
            </a:extLst>
          </p:cNvPr>
          <p:cNvSpPr txBox="1"/>
          <p:nvPr userDrawn="1"/>
        </p:nvSpPr>
        <p:spPr bwMode="white">
          <a:xfrm>
            <a:off x="723901" y="7792558"/>
            <a:ext cx="929742" cy="153888"/>
          </a:xfrm>
          <a:prstGeom prst="rect">
            <a:avLst/>
          </a:prstGeom>
          <a:noFill/>
        </p:spPr>
        <p:txBody>
          <a:bodyPr wrap="none" lIns="0" tIns="0" rIns="0" bIns="0" rtlCol="0">
            <a:spAutoFit/>
          </a:bodyPr>
          <a:lstStyle/>
          <a:p>
            <a:r>
              <a:rPr lang="en-US" sz="1000">
                <a:solidFill>
                  <a:schemeClr val="bg1"/>
                </a:solidFill>
                <a:latin typeface="Arial"/>
              </a:rPr>
              <a:t>© 2024 Chevron</a:t>
            </a:r>
          </a:p>
        </p:txBody>
      </p:sp>
      <p:pic>
        <p:nvPicPr>
          <p:cNvPr id="4" name="Picture 9">
            <a:extLst>
              <a:ext uri="{FF2B5EF4-FFF2-40B4-BE49-F238E27FC236}">
                <a16:creationId xmlns:a16="http://schemas.microsoft.com/office/drawing/2014/main" id="{C8510DAB-CE25-AC3D-6097-F1075A0F5D8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bwMode="gray">
          <a:xfrm>
            <a:off x="2176304" y="1208646"/>
            <a:ext cx="3690124" cy="2851458"/>
          </a:xfrm>
          <a:prstGeom prst="rect">
            <a:avLst/>
          </a:prstGeom>
        </p:spPr>
      </p:pic>
    </p:spTree>
    <p:extLst>
      <p:ext uri="{BB962C8B-B14F-4D97-AF65-F5344CB8AC3E}">
        <p14:creationId xmlns:p14="http://schemas.microsoft.com/office/powerpoint/2010/main" val="3057312577"/>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cover_full_bleed_image_text_right">
    <p:bg>
      <p:bgPr>
        <a:solidFill>
          <a:srgbClr val="0B2D71"/>
        </a:solidFill>
        <a:effectLst/>
      </p:bgPr>
    </p:bg>
    <p:spTree>
      <p:nvGrpSpPr>
        <p:cNvPr id="1" name=""/>
        <p:cNvGrpSpPr/>
        <p:nvPr/>
      </p:nvGrpSpPr>
      <p:grpSpPr>
        <a:xfrm>
          <a:off x="0" y="0"/>
          <a:ext cx="0" cy="0"/>
          <a:chOff x="0" y="0"/>
          <a:chExt cx="0" cy="0"/>
        </a:xfrm>
      </p:grpSpPr>
      <p:pic>
        <p:nvPicPr>
          <p:cNvPr id="5" name="Picture 4" descr="A couple of men wearing helmets and goggles looking through a camera&#10;&#10;Description automatically generated with low confidence">
            <a:extLst>
              <a:ext uri="{FF2B5EF4-FFF2-40B4-BE49-F238E27FC236}">
                <a16:creationId xmlns:a16="http://schemas.microsoft.com/office/drawing/2014/main" id="{C47E324A-A746-42BD-9CC1-C25E84801922}"/>
              </a:ext>
            </a:extLst>
          </p:cNvPr>
          <p:cNvPicPr>
            <a:picLocks noChangeAspect="1"/>
          </p:cNvPicPr>
          <p:nvPr userDrawn="1"/>
        </p:nvPicPr>
        <p:blipFill>
          <a:blip r:embed="rId2"/>
          <a:stretch>
            <a:fillRect/>
          </a:stretch>
        </p:blipFill>
        <p:spPr>
          <a:xfrm>
            <a:off x="0" y="0"/>
            <a:ext cx="14630400" cy="8229600"/>
          </a:xfrm>
          <a:prstGeom prst="rect">
            <a:avLst/>
          </a:prstGeom>
        </p:spPr>
      </p:pic>
      <p:sp>
        <p:nvSpPr>
          <p:cNvPr id="2" name="Title 1"/>
          <p:cNvSpPr>
            <a:spLocks noGrp="1"/>
          </p:cNvSpPr>
          <p:nvPr userDrawn="1">
            <p:ph type="ctrTitle" hasCustomPrompt="1"/>
          </p:nvPr>
        </p:nvSpPr>
        <p:spPr bwMode="ltGray">
          <a:xfrm>
            <a:off x="723900" y="4114798"/>
            <a:ext cx="6591300" cy="1905851"/>
          </a:xfrm>
          <a:prstGeom prst="rect">
            <a:avLst/>
          </a:prstGeom>
        </p:spPr>
        <p:txBody>
          <a:bodyPr lIns="219493" rIns="219493">
            <a:noAutofit/>
          </a:bodyPr>
          <a:lstStyle>
            <a:lvl1pPr>
              <a:lnSpc>
                <a:spcPct val="90000"/>
              </a:lnSpc>
              <a:defRPr sz="5400" b="1">
                <a:solidFill>
                  <a:schemeClr val="bg1"/>
                </a:solidFill>
              </a:defRPr>
            </a:lvl1pPr>
          </a:lstStyle>
          <a:p>
            <a:r>
              <a:rPr lang="en-US"/>
              <a:t>Presentation title </a:t>
            </a:r>
            <a:br>
              <a:rPr lang="en-US"/>
            </a:br>
            <a:r>
              <a:rPr lang="en-US"/>
              <a:t>goes here</a:t>
            </a:r>
          </a:p>
        </p:txBody>
      </p:sp>
      <p:sp>
        <p:nvSpPr>
          <p:cNvPr id="3" name="Subtitle 2"/>
          <p:cNvSpPr>
            <a:spLocks noGrp="1"/>
          </p:cNvSpPr>
          <p:nvPr userDrawn="1">
            <p:ph type="subTitle" idx="1" hasCustomPrompt="1"/>
          </p:nvPr>
        </p:nvSpPr>
        <p:spPr bwMode="gray">
          <a:xfrm>
            <a:off x="723900" y="6680277"/>
            <a:ext cx="6591300" cy="296564"/>
          </a:xfrm>
        </p:spPr>
        <p:txBody>
          <a:bodyPr lIns="219493" rIns="219493">
            <a:noAutofit/>
          </a:bodyPr>
          <a:lstStyle>
            <a:lvl1pPr marL="0" marR="0" indent="0" algn="ctr" defTabSz="548731" rtl="0" eaLnBrk="1" fontAlgn="auto" latinLnBrk="0" hangingPunct="1">
              <a:lnSpc>
                <a:spcPct val="100000"/>
              </a:lnSpc>
              <a:spcBef>
                <a:spcPts val="0"/>
              </a:spcBef>
              <a:spcAft>
                <a:spcPts val="0"/>
              </a:spcAft>
              <a:buClrTx/>
              <a:buSzTx/>
              <a:buFont typeface="Arial"/>
              <a:buNone/>
              <a:tabLst/>
              <a:defRPr sz="2000" b="1" i="0" baseline="0">
                <a:solidFill>
                  <a:schemeClr val="bg1"/>
                </a:solidFill>
              </a:defRPr>
            </a:lvl1pPr>
            <a:lvl2pPr marL="548731" indent="0" algn="ctr">
              <a:buNone/>
              <a:defRPr>
                <a:solidFill>
                  <a:schemeClr val="tx1">
                    <a:tint val="75000"/>
                  </a:schemeClr>
                </a:solidFill>
              </a:defRPr>
            </a:lvl2pPr>
            <a:lvl3pPr marL="1097463" indent="0" algn="ctr">
              <a:buNone/>
              <a:defRPr>
                <a:solidFill>
                  <a:schemeClr val="tx1">
                    <a:tint val="75000"/>
                  </a:schemeClr>
                </a:solidFill>
              </a:defRPr>
            </a:lvl3pPr>
            <a:lvl4pPr marL="1646194" indent="0" algn="ctr">
              <a:buNone/>
              <a:defRPr>
                <a:solidFill>
                  <a:schemeClr val="tx1">
                    <a:tint val="75000"/>
                  </a:schemeClr>
                </a:solidFill>
              </a:defRPr>
            </a:lvl4pPr>
            <a:lvl5pPr marL="2194926" indent="0" algn="ctr">
              <a:buNone/>
              <a:defRPr>
                <a:solidFill>
                  <a:schemeClr val="tx1">
                    <a:tint val="75000"/>
                  </a:schemeClr>
                </a:solidFill>
              </a:defRPr>
            </a:lvl5pPr>
            <a:lvl6pPr marL="2743657" indent="0" algn="ctr">
              <a:buNone/>
              <a:defRPr>
                <a:solidFill>
                  <a:schemeClr val="tx1">
                    <a:tint val="75000"/>
                  </a:schemeClr>
                </a:solidFill>
              </a:defRPr>
            </a:lvl6pPr>
            <a:lvl7pPr marL="3292389" indent="0" algn="ctr">
              <a:buNone/>
              <a:defRPr>
                <a:solidFill>
                  <a:schemeClr val="tx1">
                    <a:tint val="75000"/>
                  </a:schemeClr>
                </a:solidFill>
              </a:defRPr>
            </a:lvl7pPr>
            <a:lvl8pPr marL="3841120" indent="0" algn="ctr">
              <a:buNone/>
              <a:defRPr>
                <a:solidFill>
                  <a:schemeClr val="tx1">
                    <a:tint val="75000"/>
                  </a:schemeClr>
                </a:solidFill>
              </a:defRPr>
            </a:lvl8pPr>
            <a:lvl9pPr marL="4389852" indent="0" algn="ctr">
              <a:buNone/>
              <a:defRPr>
                <a:solidFill>
                  <a:schemeClr val="tx1">
                    <a:tint val="75000"/>
                  </a:schemeClr>
                </a:solidFill>
              </a:defRPr>
            </a:lvl9pPr>
          </a:lstStyle>
          <a:p>
            <a:r>
              <a:rPr lang="en-US"/>
              <a:t>Presenter</a:t>
            </a:r>
          </a:p>
        </p:txBody>
      </p:sp>
      <p:sp>
        <p:nvSpPr>
          <p:cNvPr id="9" name="Text Placeholder 2">
            <a:extLst>
              <a:ext uri="{FF2B5EF4-FFF2-40B4-BE49-F238E27FC236}">
                <a16:creationId xmlns:a16="http://schemas.microsoft.com/office/drawing/2014/main" id="{2923F597-D1AB-4BA0-B6F9-4F782811B458}"/>
              </a:ext>
            </a:extLst>
          </p:cNvPr>
          <p:cNvSpPr>
            <a:spLocks noGrp="1"/>
          </p:cNvSpPr>
          <p:nvPr>
            <p:ph type="body" sz="quarter" idx="11" hasCustomPrompt="1"/>
          </p:nvPr>
        </p:nvSpPr>
        <p:spPr bwMode="white">
          <a:xfrm>
            <a:off x="723900" y="7031535"/>
            <a:ext cx="6591301" cy="474166"/>
          </a:xfrm>
        </p:spPr>
        <p:txBody>
          <a:bodyPr/>
          <a:lstStyle>
            <a:lvl1pPr marL="0" indent="0" algn="ctr">
              <a:spcBef>
                <a:spcPts val="0"/>
              </a:spcBef>
              <a:buFontTx/>
              <a:buNone/>
              <a:defRPr sz="1600">
                <a:solidFill>
                  <a:schemeClr val="bg1"/>
                </a:solidFill>
              </a:defRPr>
            </a:lvl1pPr>
            <a:lvl2pPr marL="205775" indent="0" algn="ctr">
              <a:buFontTx/>
              <a:buNone/>
              <a:defRPr>
                <a:solidFill>
                  <a:schemeClr val="bg1"/>
                </a:solidFill>
              </a:defRPr>
            </a:lvl2pPr>
            <a:lvl3pPr marL="411549" indent="0" algn="ctr">
              <a:buFontTx/>
              <a:buNone/>
              <a:defRPr>
                <a:solidFill>
                  <a:schemeClr val="bg1"/>
                </a:solidFill>
              </a:defRPr>
            </a:lvl3pPr>
            <a:lvl4pPr marL="617323" indent="0" algn="ctr">
              <a:buFontTx/>
              <a:buNone/>
              <a:defRPr>
                <a:solidFill>
                  <a:schemeClr val="bg1"/>
                </a:solidFill>
              </a:defRPr>
            </a:lvl4pPr>
            <a:lvl5pPr marL="823097" indent="0" algn="ctr">
              <a:buFontTx/>
              <a:buNone/>
              <a:defRPr>
                <a:solidFill>
                  <a:schemeClr val="bg1"/>
                </a:solidFill>
              </a:defRPr>
            </a:lvl5pPr>
          </a:lstStyle>
          <a:p>
            <a:pPr lvl="0"/>
            <a:r>
              <a:rPr lang="en-US"/>
              <a:t>Click to edit presenter title</a:t>
            </a:r>
          </a:p>
        </p:txBody>
      </p:sp>
      <p:sp>
        <p:nvSpPr>
          <p:cNvPr id="13" name="TextBox 12">
            <a:extLst>
              <a:ext uri="{FF2B5EF4-FFF2-40B4-BE49-F238E27FC236}">
                <a16:creationId xmlns:a16="http://schemas.microsoft.com/office/drawing/2014/main" id="{8D9E3656-82C8-42D0-841A-64CFD4C0D429}"/>
              </a:ext>
            </a:extLst>
          </p:cNvPr>
          <p:cNvSpPr txBox="1"/>
          <p:nvPr userDrawn="1"/>
        </p:nvSpPr>
        <p:spPr bwMode="white">
          <a:xfrm>
            <a:off x="723900" y="7792558"/>
            <a:ext cx="929742" cy="153888"/>
          </a:xfrm>
          <a:prstGeom prst="rect">
            <a:avLst/>
          </a:prstGeom>
          <a:noFill/>
        </p:spPr>
        <p:txBody>
          <a:bodyPr wrap="none" lIns="0" tIns="0" rIns="0" bIns="0" rtlCol="0">
            <a:spAutoFit/>
          </a:bodyPr>
          <a:lstStyle/>
          <a:p>
            <a:r>
              <a:rPr lang="en-US" sz="1000">
                <a:solidFill>
                  <a:schemeClr val="bg1"/>
                </a:solidFill>
                <a:latin typeface="Arial"/>
              </a:rPr>
              <a:t>© 2024 Chevron</a:t>
            </a:r>
          </a:p>
        </p:txBody>
      </p:sp>
      <p:pic>
        <p:nvPicPr>
          <p:cNvPr id="4" name="Picture 9">
            <a:extLst>
              <a:ext uri="{FF2B5EF4-FFF2-40B4-BE49-F238E27FC236}">
                <a16:creationId xmlns:a16="http://schemas.microsoft.com/office/drawing/2014/main" id="{A0EDD978-1DD2-E758-BC94-138604188C5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bwMode="gray">
          <a:xfrm>
            <a:off x="2176304" y="1208646"/>
            <a:ext cx="3690124" cy="2851458"/>
          </a:xfrm>
          <a:prstGeom prst="rect">
            <a:avLst/>
          </a:prstGeom>
        </p:spPr>
      </p:pic>
    </p:spTree>
    <p:extLst>
      <p:ext uri="{BB962C8B-B14F-4D97-AF65-F5344CB8AC3E}">
        <p14:creationId xmlns:p14="http://schemas.microsoft.com/office/powerpoint/2010/main" val="3866415123"/>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7D990982-5A27-4BE4-9BFD-B67D47C1ADD5}"/>
              </a:ext>
            </a:extLst>
          </p:cNvPr>
          <p:cNvSpPr>
            <a:spLocks noGrp="1"/>
          </p:cNvSpPr>
          <p:nvPr>
            <p:ph type="title"/>
          </p:nvPr>
        </p:nvSpPr>
        <p:spPr>
          <a:xfrm>
            <a:off x="731838" y="483852"/>
            <a:ext cx="13182599" cy="1239619"/>
          </a:xfrm>
          <a:prstGeom prst="rect">
            <a:avLst/>
          </a:prstGeom>
        </p:spPr>
        <p:txBody>
          <a:bodyPr vert="horz" lIns="0" tIns="54873" rIns="0" bIns="54873" rtlCol="0" anchor="t">
            <a:noAutofit/>
          </a:bodyPr>
          <a:lstStyle/>
          <a:p>
            <a:r>
              <a:rPr lang="en-US"/>
              <a:t>Click to edit Master title style</a:t>
            </a:r>
          </a:p>
        </p:txBody>
      </p:sp>
      <p:sp>
        <p:nvSpPr>
          <p:cNvPr id="3" name="Text Placeholder 2"/>
          <p:cNvSpPr>
            <a:spLocks noGrp="1"/>
          </p:cNvSpPr>
          <p:nvPr>
            <p:ph type="body" idx="1"/>
          </p:nvPr>
        </p:nvSpPr>
        <p:spPr>
          <a:xfrm>
            <a:off x="731838" y="1865377"/>
            <a:ext cx="13182599" cy="564032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Box 22">
            <a:extLst>
              <a:ext uri="{FF2B5EF4-FFF2-40B4-BE49-F238E27FC236}">
                <a16:creationId xmlns:a16="http://schemas.microsoft.com/office/drawing/2014/main" id="{FE2832F7-7373-4BD0-AC5D-1EDE6A65921C}"/>
              </a:ext>
            </a:extLst>
          </p:cNvPr>
          <p:cNvSpPr txBox="1"/>
          <p:nvPr userDrawn="1"/>
        </p:nvSpPr>
        <p:spPr>
          <a:xfrm>
            <a:off x="723901" y="7792558"/>
            <a:ext cx="929742" cy="153888"/>
          </a:xfrm>
          <a:prstGeom prst="rect">
            <a:avLst/>
          </a:prstGeom>
          <a:noFill/>
        </p:spPr>
        <p:txBody>
          <a:bodyPr wrap="none" lIns="0" tIns="0" rIns="0" bIns="0" rtlCol="0">
            <a:spAutoFit/>
          </a:bodyPr>
          <a:lstStyle/>
          <a:p>
            <a:r>
              <a:rPr lang="en-US" sz="1000">
                <a:solidFill>
                  <a:prstClr val="black"/>
                </a:solidFill>
                <a:latin typeface="Arial"/>
              </a:rPr>
              <a:t>© 2024 Chevron</a:t>
            </a:r>
          </a:p>
        </p:txBody>
      </p:sp>
      <p:pic>
        <p:nvPicPr>
          <p:cNvPr id="21" name="Picture 20" descr="Chevron logo">
            <a:extLst>
              <a:ext uri="{FF2B5EF4-FFF2-40B4-BE49-F238E27FC236}">
                <a16:creationId xmlns:a16="http://schemas.microsoft.com/office/drawing/2014/main" id="{B4245321-2C7D-48BF-8D52-E872A4B6C145}"/>
              </a:ext>
            </a:extLst>
          </p:cNvPr>
          <p:cNvPicPr>
            <a:picLocks noChangeAspect="1"/>
          </p:cNvPicPr>
          <p:nvPr userDrawn="1"/>
        </p:nvPicPr>
        <p:blipFill>
          <a:blip r:embed="rId19"/>
          <a:stretch>
            <a:fillRect/>
          </a:stretch>
        </p:blipFill>
        <p:spPr>
          <a:xfrm>
            <a:off x="7134936" y="7670434"/>
            <a:ext cx="360528" cy="402004"/>
          </a:xfrm>
          <a:prstGeom prst="rect">
            <a:avLst/>
          </a:prstGeom>
        </p:spPr>
      </p:pic>
      <p:cxnSp>
        <p:nvCxnSpPr>
          <p:cNvPr id="9" name="Straight Connector 8">
            <a:extLst>
              <a:ext uri="{FF2B5EF4-FFF2-40B4-BE49-F238E27FC236}">
                <a16:creationId xmlns:a16="http://schemas.microsoft.com/office/drawing/2014/main" id="{8A310000-1B5F-456C-95BB-7606ECD0F138}"/>
              </a:ext>
              <a:ext uri="{C183D7F6-B498-43B3-948B-1728B52AA6E4}">
                <adec:decorative xmlns:adec="http://schemas.microsoft.com/office/drawing/2017/decorative" val="1"/>
              </a:ext>
            </a:extLst>
          </p:cNvPr>
          <p:cNvCxnSpPr>
            <a:cxnSpLocks/>
          </p:cNvCxnSpPr>
          <p:nvPr userDrawn="1"/>
        </p:nvCxnSpPr>
        <p:spPr>
          <a:xfrm>
            <a:off x="13601700" y="7721587"/>
            <a:ext cx="0" cy="27432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C527B1D4-9AE9-4AA7-BDAE-03AE1750E08F}"/>
              </a:ext>
            </a:extLst>
          </p:cNvPr>
          <p:cNvSpPr txBox="1"/>
          <p:nvPr userDrawn="1"/>
        </p:nvSpPr>
        <p:spPr>
          <a:xfrm>
            <a:off x="13639800" y="7792558"/>
            <a:ext cx="266699" cy="147733"/>
          </a:xfrm>
          <a:prstGeom prst="rect">
            <a:avLst/>
          </a:prstGeom>
          <a:noFill/>
        </p:spPr>
        <p:txBody>
          <a:bodyPr wrap="square" lIns="0" tIns="0" rIns="0" bIns="0" rtlCol="0">
            <a:noAutofit/>
          </a:bodyPr>
          <a:lstStyle/>
          <a:p>
            <a:pPr algn="r"/>
            <a:fld id="{9A822660-8374-4340-934D-8C9E1AF0D0EE}" type="slidenum">
              <a:rPr lang="en-US" sz="1000" smtClean="0">
                <a:solidFill>
                  <a:prstClr val="black"/>
                </a:solidFill>
                <a:latin typeface="Arial"/>
              </a:rPr>
              <a:pPr algn="r"/>
              <a:t>‹#›</a:t>
            </a:fld>
            <a:endParaRPr lang="en-US" sz="1000">
              <a:solidFill>
                <a:prstClr val="black"/>
              </a:solidFill>
              <a:latin typeface="Arial"/>
            </a:endParaRPr>
          </a:p>
        </p:txBody>
      </p:sp>
    </p:spTree>
    <p:extLst>
      <p:ext uri="{BB962C8B-B14F-4D97-AF65-F5344CB8AC3E}">
        <p14:creationId xmlns:p14="http://schemas.microsoft.com/office/powerpoint/2010/main" val="3327171649"/>
      </p:ext>
    </p:extLst>
  </p:cSld>
  <p:clrMap bg1="lt1" tx1="dk1" bg2="lt2" tx2="dk2" accent1="accent1" accent2="accent2" accent3="accent3" accent4="accent4" accent5="accent5" accent6="accent6" hlink="hlink" folHlink="folHlink"/>
  <p:sldLayoutIdLst>
    <p:sldLayoutId id="2147483796" r:id="rId1"/>
    <p:sldLayoutId id="2147483809" r:id="rId2"/>
    <p:sldLayoutId id="2147483813" r:id="rId3"/>
    <p:sldLayoutId id="2147483816" r:id="rId4"/>
    <p:sldLayoutId id="2147483802" r:id="rId5"/>
    <p:sldLayoutId id="2147483795" r:id="rId6"/>
    <p:sldLayoutId id="2147483815" r:id="rId7"/>
    <p:sldLayoutId id="2147483817" r:id="rId8"/>
    <p:sldLayoutId id="2147483799" r:id="rId9"/>
    <p:sldLayoutId id="2147483811" r:id="rId10"/>
    <p:sldLayoutId id="2147483807" r:id="rId11"/>
    <p:sldLayoutId id="2147483801" r:id="rId12"/>
    <p:sldLayoutId id="2147483805" r:id="rId13"/>
    <p:sldLayoutId id="2147483724" r:id="rId14"/>
    <p:sldLayoutId id="2147483723" r:id="rId15"/>
    <p:sldLayoutId id="2147483803" r:id="rId16"/>
    <p:sldLayoutId id="2147483708" r:id="rId17"/>
  </p:sldLayoutIdLst>
  <p:hf sldNum="0" hdr="0" ftr="0" dt="0"/>
  <p:txStyles>
    <p:titleStyle>
      <a:lvl1pPr algn="ctr" defTabSz="548731" rtl="0" eaLnBrk="1" latinLnBrk="0" hangingPunct="1">
        <a:spcBef>
          <a:spcPct val="0"/>
        </a:spcBef>
        <a:buNone/>
        <a:defRPr sz="3400" b="1" kern="1200">
          <a:solidFill>
            <a:srgbClr val="0B2D71"/>
          </a:solidFill>
          <a:latin typeface="+mj-lt"/>
          <a:ea typeface="+mj-ea"/>
          <a:cs typeface="+mj-cs"/>
        </a:defRPr>
      </a:lvl1pPr>
    </p:titleStyle>
    <p:bodyStyle>
      <a:lvl1pPr marL="205774" indent="-205774" algn="l" defTabSz="548731" rtl="0" eaLnBrk="1" latinLnBrk="0" hangingPunct="1">
        <a:spcBef>
          <a:spcPts val="600"/>
        </a:spcBef>
        <a:buFont typeface="Arial"/>
        <a:buChar char="•"/>
        <a:defRPr sz="1800" kern="1200">
          <a:solidFill>
            <a:schemeClr val="tx1"/>
          </a:solidFill>
          <a:latin typeface="+mn-lt"/>
          <a:ea typeface="+mn-ea"/>
          <a:cs typeface="+mn-cs"/>
        </a:defRPr>
      </a:lvl1pPr>
      <a:lvl2pPr marL="411549" indent="-205774" algn="l" defTabSz="548731" rtl="0" eaLnBrk="1" latinLnBrk="0" hangingPunct="1">
        <a:spcBef>
          <a:spcPts val="600"/>
        </a:spcBef>
        <a:buFont typeface="Arial"/>
        <a:buChar char="–"/>
        <a:defRPr sz="1800" kern="1200">
          <a:solidFill>
            <a:schemeClr val="tx1"/>
          </a:solidFill>
          <a:latin typeface="+mn-lt"/>
          <a:ea typeface="+mn-ea"/>
          <a:cs typeface="+mn-cs"/>
        </a:defRPr>
      </a:lvl2pPr>
      <a:lvl3pPr marL="617323" indent="-205774" algn="l" defTabSz="548731" rtl="0" eaLnBrk="1" latinLnBrk="0" hangingPunct="1">
        <a:spcBef>
          <a:spcPts val="600"/>
        </a:spcBef>
        <a:buFont typeface="Arial"/>
        <a:buChar char="•"/>
        <a:defRPr sz="1800" kern="1200">
          <a:solidFill>
            <a:schemeClr val="tx1"/>
          </a:solidFill>
          <a:latin typeface="+mn-lt"/>
          <a:ea typeface="+mn-ea"/>
          <a:cs typeface="+mn-cs"/>
        </a:defRPr>
      </a:lvl3pPr>
      <a:lvl4pPr marL="823097" indent="-205774" algn="l" defTabSz="548731" rtl="0" eaLnBrk="1" latinLnBrk="0" hangingPunct="1">
        <a:spcBef>
          <a:spcPts val="600"/>
        </a:spcBef>
        <a:buSzPct val="100000"/>
        <a:buFont typeface="Arial"/>
        <a:buChar char="–"/>
        <a:defRPr sz="1800" kern="1200">
          <a:solidFill>
            <a:schemeClr val="tx1"/>
          </a:solidFill>
          <a:latin typeface="+mn-lt"/>
          <a:ea typeface="+mn-ea"/>
          <a:cs typeface="+mn-cs"/>
        </a:defRPr>
      </a:lvl4pPr>
      <a:lvl5pPr marL="1030777" indent="-207680" algn="l" defTabSz="548731" rtl="0" eaLnBrk="1" latinLnBrk="0" hangingPunct="1">
        <a:spcBef>
          <a:spcPts val="600"/>
        </a:spcBef>
        <a:buFont typeface="Arial"/>
        <a:buChar char="•"/>
        <a:defRPr sz="1800" kern="1200">
          <a:solidFill>
            <a:schemeClr val="tx1"/>
          </a:solidFill>
          <a:latin typeface="+mn-lt"/>
          <a:ea typeface="+mn-ea"/>
          <a:cs typeface="+mn-cs"/>
        </a:defRPr>
      </a:lvl5pPr>
      <a:lvl6pPr marL="3018023" indent="-274366" algn="l" defTabSz="548731" rtl="0" eaLnBrk="1" latinLnBrk="0" hangingPunct="1">
        <a:spcBef>
          <a:spcPct val="20000"/>
        </a:spcBef>
        <a:buFont typeface="Arial"/>
        <a:buChar char="•"/>
        <a:defRPr sz="2400" kern="1200">
          <a:solidFill>
            <a:schemeClr val="tx1"/>
          </a:solidFill>
          <a:latin typeface="+mn-lt"/>
          <a:ea typeface="+mn-ea"/>
          <a:cs typeface="+mn-cs"/>
        </a:defRPr>
      </a:lvl6pPr>
      <a:lvl7pPr marL="3566754" indent="-274366" algn="l" defTabSz="548731" rtl="0" eaLnBrk="1" latinLnBrk="0" hangingPunct="1">
        <a:spcBef>
          <a:spcPct val="20000"/>
        </a:spcBef>
        <a:buFont typeface="Arial"/>
        <a:buChar char="•"/>
        <a:defRPr sz="2400" kern="1200">
          <a:solidFill>
            <a:schemeClr val="tx1"/>
          </a:solidFill>
          <a:latin typeface="+mn-lt"/>
          <a:ea typeface="+mn-ea"/>
          <a:cs typeface="+mn-cs"/>
        </a:defRPr>
      </a:lvl7pPr>
      <a:lvl8pPr marL="4115486" indent="-274366" algn="l" defTabSz="548731" rtl="0" eaLnBrk="1" latinLnBrk="0" hangingPunct="1">
        <a:spcBef>
          <a:spcPct val="20000"/>
        </a:spcBef>
        <a:buFont typeface="Arial"/>
        <a:buChar char="•"/>
        <a:defRPr sz="2400" kern="1200">
          <a:solidFill>
            <a:schemeClr val="tx1"/>
          </a:solidFill>
          <a:latin typeface="+mn-lt"/>
          <a:ea typeface="+mn-ea"/>
          <a:cs typeface="+mn-cs"/>
        </a:defRPr>
      </a:lvl8pPr>
      <a:lvl9pPr marL="4664217" indent="-274366" algn="l" defTabSz="548731"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731" rtl="0" eaLnBrk="1" latinLnBrk="0" hangingPunct="1">
        <a:defRPr sz="2200" kern="1200">
          <a:solidFill>
            <a:schemeClr val="tx1"/>
          </a:solidFill>
          <a:latin typeface="+mn-lt"/>
          <a:ea typeface="+mn-ea"/>
          <a:cs typeface="+mn-cs"/>
        </a:defRPr>
      </a:lvl1pPr>
      <a:lvl2pPr marL="548731" algn="l" defTabSz="548731" rtl="0" eaLnBrk="1" latinLnBrk="0" hangingPunct="1">
        <a:defRPr sz="2200" kern="1200">
          <a:solidFill>
            <a:schemeClr val="tx1"/>
          </a:solidFill>
          <a:latin typeface="+mn-lt"/>
          <a:ea typeface="+mn-ea"/>
          <a:cs typeface="+mn-cs"/>
        </a:defRPr>
      </a:lvl2pPr>
      <a:lvl3pPr marL="1097463" algn="l" defTabSz="548731" rtl="0" eaLnBrk="1" latinLnBrk="0" hangingPunct="1">
        <a:defRPr sz="2200" kern="1200">
          <a:solidFill>
            <a:schemeClr val="tx1"/>
          </a:solidFill>
          <a:latin typeface="+mn-lt"/>
          <a:ea typeface="+mn-ea"/>
          <a:cs typeface="+mn-cs"/>
        </a:defRPr>
      </a:lvl3pPr>
      <a:lvl4pPr marL="1646194" algn="l" defTabSz="548731" rtl="0" eaLnBrk="1" latinLnBrk="0" hangingPunct="1">
        <a:defRPr sz="2200" kern="1200">
          <a:solidFill>
            <a:schemeClr val="tx1"/>
          </a:solidFill>
          <a:latin typeface="+mn-lt"/>
          <a:ea typeface="+mn-ea"/>
          <a:cs typeface="+mn-cs"/>
        </a:defRPr>
      </a:lvl4pPr>
      <a:lvl5pPr marL="2194926" algn="l" defTabSz="548731" rtl="0" eaLnBrk="1" latinLnBrk="0" hangingPunct="1">
        <a:defRPr sz="2200" kern="1200">
          <a:solidFill>
            <a:schemeClr val="tx1"/>
          </a:solidFill>
          <a:latin typeface="+mn-lt"/>
          <a:ea typeface="+mn-ea"/>
          <a:cs typeface="+mn-cs"/>
        </a:defRPr>
      </a:lvl5pPr>
      <a:lvl6pPr marL="2743657" algn="l" defTabSz="548731" rtl="0" eaLnBrk="1" latinLnBrk="0" hangingPunct="1">
        <a:defRPr sz="2200" kern="1200">
          <a:solidFill>
            <a:schemeClr val="tx1"/>
          </a:solidFill>
          <a:latin typeface="+mn-lt"/>
          <a:ea typeface="+mn-ea"/>
          <a:cs typeface="+mn-cs"/>
        </a:defRPr>
      </a:lvl6pPr>
      <a:lvl7pPr marL="3292389" algn="l" defTabSz="548731" rtl="0" eaLnBrk="1" latinLnBrk="0" hangingPunct="1">
        <a:defRPr sz="2200" kern="1200">
          <a:solidFill>
            <a:schemeClr val="tx1"/>
          </a:solidFill>
          <a:latin typeface="+mn-lt"/>
          <a:ea typeface="+mn-ea"/>
          <a:cs typeface="+mn-cs"/>
        </a:defRPr>
      </a:lvl7pPr>
      <a:lvl8pPr marL="3841120" algn="l" defTabSz="548731" rtl="0" eaLnBrk="1" latinLnBrk="0" hangingPunct="1">
        <a:defRPr sz="2200" kern="1200">
          <a:solidFill>
            <a:schemeClr val="tx1"/>
          </a:solidFill>
          <a:latin typeface="+mn-lt"/>
          <a:ea typeface="+mn-ea"/>
          <a:cs typeface="+mn-cs"/>
        </a:defRPr>
      </a:lvl8pPr>
      <a:lvl9pPr marL="4389852" algn="l" defTabSz="548731" rtl="0" eaLnBrk="1" latinLnBrk="0" hangingPunct="1">
        <a:defRPr sz="22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608" userDrawn="1">
          <p15:clr>
            <a:srgbClr val="F26B43"/>
          </p15:clr>
        </p15:guide>
        <p15:guide id="3" pos="456" userDrawn="1">
          <p15:clr>
            <a:srgbClr val="F26B43"/>
          </p15:clr>
        </p15:guide>
        <p15:guide id="4" orient="horz" pos="4728" userDrawn="1">
          <p15:clr>
            <a:srgbClr val="F26B43"/>
          </p15:clr>
        </p15:guide>
        <p15:guide id="5" pos="8760" userDrawn="1">
          <p15:clr>
            <a:srgbClr val="F26B43"/>
          </p15:clr>
        </p15:guide>
        <p15:guide id="6" orient="horz" pos="2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59C69CBD-B18E-1447-9100-9149C4EA6897}"/>
              </a:ext>
            </a:extLst>
          </p:cNvPr>
          <p:cNvSpPr>
            <a:spLocks noGrp="1"/>
          </p:cNvSpPr>
          <p:nvPr>
            <p:ph type="title"/>
          </p:nvPr>
        </p:nvSpPr>
        <p:spPr>
          <a:xfrm>
            <a:off x="685800" y="483852"/>
            <a:ext cx="13220381" cy="1239619"/>
          </a:xfrm>
          <a:prstGeom prst="rect">
            <a:avLst/>
          </a:prstGeom>
        </p:spPr>
        <p:txBody>
          <a:bodyPr vert="horz" lIns="0" tIns="54873" rIns="0" bIns="54873" rtlCol="0" anchor="t">
            <a:noAutofit/>
          </a:bodyPr>
          <a:lstStyle/>
          <a:p>
            <a:r>
              <a:rPr lang="en-US"/>
              <a:t>Click to edit master title style</a:t>
            </a:r>
          </a:p>
        </p:txBody>
      </p:sp>
      <p:sp>
        <p:nvSpPr>
          <p:cNvPr id="14" name="Text Placeholder 2">
            <a:extLst>
              <a:ext uri="{FF2B5EF4-FFF2-40B4-BE49-F238E27FC236}">
                <a16:creationId xmlns:a16="http://schemas.microsoft.com/office/drawing/2014/main" id="{0C8E629C-C695-D04E-A1E0-871E06492649}"/>
              </a:ext>
            </a:extLst>
          </p:cNvPr>
          <p:cNvSpPr>
            <a:spLocks noGrp="1"/>
          </p:cNvSpPr>
          <p:nvPr>
            <p:ph type="body" idx="1"/>
          </p:nvPr>
        </p:nvSpPr>
        <p:spPr>
          <a:xfrm>
            <a:off x="685800" y="1865376"/>
            <a:ext cx="13220381" cy="5640324"/>
          </a:xfrm>
          <a:prstGeom prst="rect">
            <a:avLst/>
          </a:prstGeom>
        </p:spPr>
        <p:txBody>
          <a:bodyPr vert="horz" lIns="274320" tIns="274320" rIns="274320" bIns="2743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A2F09BE2-6826-400C-AA72-287164FA76EE}"/>
              </a:ext>
            </a:extLst>
          </p:cNvPr>
          <p:cNvSpPr txBox="1"/>
          <p:nvPr userDrawn="1"/>
        </p:nvSpPr>
        <p:spPr>
          <a:xfrm>
            <a:off x="685800" y="7792558"/>
            <a:ext cx="929742" cy="153888"/>
          </a:xfrm>
          <a:prstGeom prst="rect">
            <a:avLst/>
          </a:prstGeom>
          <a:noFill/>
        </p:spPr>
        <p:txBody>
          <a:bodyPr wrap="none" lIns="0" tIns="0" rIns="0" bIns="0" rtlCol="0">
            <a:spAutoFit/>
          </a:bodyPr>
          <a:lstStyle/>
          <a:p>
            <a:r>
              <a:rPr lang="en-US" sz="1000">
                <a:solidFill>
                  <a:prstClr val="black"/>
                </a:solidFill>
                <a:latin typeface="Arial"/>
              </a:rPr>
              <a:t>© 2024 Chevron</a:t>
            </a:r>
          </a:p>
        </p:txBody>
      </p:sp>
      <p:pic>
        <p:nvPicPr>
          <p:cNvPr id="8" name="Picture 7" descr="Chevron logo">
            <a:extLst>
              <a:ext uri="{FF2B5EF4-FFF2-40B4-BE49-F238E27FC236}">
                <a16:creationId xmlns:a16="http://schemas.microsoft.com/office/drawing/2014/main" id="{DC82A1A0-6C97-48BE-89A9-2AB56C491C2D}"/>
              </a:ext>
            </a:extLst>
          </p:cNvPr>
          <p:cNvPicPr>
            <a:picLocks noChangeAspect="1"/>
          </p:cNvPicPr>
          <p:nvPr userDrawn="1"/>
        </p:nvPicPr>
        <p:blipFill>
          <a:blip r:embed="rId20"/>
          <a:stretch>
            <a:fillRect/>
          </a:stretch>
        </p:blipFill>
        <p:spPr>
          <a:xfrm>
            <a:off x="7134936" y="7670434"/>
            <a:ext cx="360528" cy="402004"/>
          </a:xfrm>
          <a:prstGeom prst="rect">
            <a:avLst/>
          </a:prstGeom>
        </p:spPr>
      </p:pic>
      <p:sp>
        <p:nvSpPr>
          <p:cNvPr id="11" name="TextBox 10">
            <a:extLst>
              <a:ext uri="{FF2B5EF4-FFF2-40B4-BE49-F238E27FC236}">
                <a16:creationId xmlns:a16="http://schemas.microsoft.com/office/drawing/2014/main" id="{91395CEC-1282-4082-B8C4-FF83BCCFD349}"/>
              </a:ext>
            </a:extLst>
          </p:cNvPr>
          <p:cNvSpPr txBox="1"/>
          <p:nvPr userDrawn="1"/>
        </p:nvSpPr>
        <p:spPr>
          <a:xfrm>
            <a:off x="13639800" y="7792558"/>
            <a:ext cx="266699" cy="147733"/>
          </a:xfrm>
          <a:prstGeom prst="rect">
            <a:avLst/>
          </a:prstGeom>
          <a:noFill/>
        </p:spPr>
        <p:txBody>
          <a:bodyPr wrap="square" lIns="0" tIns="0" rIns="0" bIns="0" rtlCol="0">
            <a:noAutofit/>
          </a:bodyPr>
          <a:lstStyle/>
          <a:p>
            <a:pPr algn="r"/>
            <a:fld id="{9A822660-8374-4340-934D-8C9E1AF0D0EE}" type="slidenum">
              <a:rPr lang="en-US" sz="1000" smtClean="0">
                <a:solidFill>
                  <a:prstClr val="black"/>
                </a:solidFill>
                <a:latin typeface="Arial"/>
              </a:rPr>
              <a:pPr algn="r"/>
              <a:t>‹#›</a:t>
            </a:fld>
            <a:endParaRPr lang="en-US" sz="1000">
              <a:solidFill>
                <a:prstClr val="black"/>
              </a:solidFill>
              <a:latin typeface="Arial"/>
            </a:endParaRPr>
          </a:p>
        </p:txBody>
      </p:sp>
      <p:cxnSp>
        <p:nvCxnSpPr>
          <p:cNvPr id="3" name="Straight Connector 2">
            <a:extLst>
              <a:ext uri="{FF2B5EF4-FFF2-40B4-BE49-F238E27FC236}">
                <a16:creationId xmlns:a16="http://schemas.microsoft.com/office/drawing/2014/main" id="{3B7A0D01-CB38-4CA2-AE68-983C07F2370C}"/>
              </a:ext>
              <a:ext uri="{C183D7F6-B498-43B3-948B-1728B52AA6E4}">
                <adec:decorative xmlns:adec="http://schemas.microsoft.com/office/drawing/2017/decorative" val="1"/>
              </a:ext>
            </a:extLst>
          </p:cNvPr>
          <p:cNvCxnSpPr>
            <a:cxnSpLocks/>
          </p:cNvCxnSpPr>
          <p:nvPr userDrawn="1"/>
        </p:nvCxnSpPr>
        <p:spPr>
          <a:xfrm>
            <a:off x="13601700" y="7721587"/>
            <a:ext cx="0" cy="27432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7536644"/>
      </p:ext>
    </p:extLst>
  </p:cSld>
  <p:clrMap bg1="lt1" tx1="dk1" bg2="lt2" tx2="dk2" accent1="accent1" accent2="accent2" accent3="accent3" accent4="accent4" accent5="accent5" accent6="accent6" hlink="hlink" folHlink="folHlink"/>
  <p:sldLayoutIdLst>
    <p:sldLayoutId id="2147483650" r:id="rId1"/>
    <p:sldLayoutId id="2147483759" r:id="rId2"/>
    <p:sldLayoutId id="2147483766" r:id="rId3"/>
    <p:sldLayoutId id="2147483774" r:id="rId4"/>
    <p:sldLayoutId id="2147483812" r:id="rId5"/>
    <p:sldLayoutId id="2147483790" r:id="rId6"/>
    <p:sldLayoutId id="2147483785" r:id="rId7"/>
    <p:sldLayoutId id="2147483788" r:id="rId8"/>
    <p:sldLayoutId id="2147483781" r:id="rId9"/>
    <p:sldLayoutId id="2147483775" r:id="rId10"/>
    <p:sldLayoutId id="2147483777" r:id="rId11"/>
    <p:sldLayoutId id="2147483761" r:id="rId12"/>
    <p:sldLayoutId id="2147483762" r:id="rId13"/>
    <p:sldLayoutId id="2147483772" r:id="rId14"/>
    <p:sldLayoutId id="2147483753" r:id="rId15"/>
    <p:sldLayoutId id="2147483661" r:id="rId16"/>
    <p:sldLayoutId id="2147483716" r:id="rId17"/>
    <p:sldLayoutId id="2147483756" r:id="rId18"/>
  </p:sldLayoutIdLst>
  <p:hf sldNum="0" hdr="0" ftr="0" dt="0"/>
  <p:txStyles>
    <p:titleStyle>
      <a:lvl1pPr algn="ctr" defTabSz="548731" rtl="0" eaLnBrk="1" latinLnBrk="0" hangingPunct="1">
        <a:spcBef>
          <a:spcPct val="0"/>
        </a:spcBef>
        <a:buNone/>
        <a:defRPr sz="3400" b="1" kern="1200">
          <a:solidFill>
            <a:schemeClr val="tx2"/>
          </a:solidFill>
          <a:latin typeface="+mj-lt"/>
          <a:ea typeface="+mj-ea"/>
          <a:cs typeface="+mj-cs"/>
        </a:defRPr>
      </a:lvl1pPr>
    </p:titleStyle>
    <p:bodyStyle>
      <a:lvl1pPr marL="0" indent="0" algn="l" defTabSz="548731" rtl="0" eaLnBrk="1" latinLnBrk="0" hangingPunct="1">
        <a:lnSpc>
          <a:spcPct val="100000"/>
        </a:lnSpc>
        <a:spcBef>
          <a:spcPts val="600"/>
        </a:spcBef>
        <a:buFontTx/>
        <a:buNone/>
        <a:defRPr sz="1800" kern="1200">
          <a:solidFill>
            <a:schemeClr val="tx1"/>
          </a:solidFill>
          <a:latin typeface="+mn-lt"/>
          <a:ea typeface="+mn-ea"/>
          <a:cs typeface="+mn-cs"/>
        </a:defRPr>
      </a:lvl1pPr>
      <a:lvl2pPr marL="411549" indent="-205774" algn="l" defTabSz="548731" rtl="0" eaLnBrk="1" latinLnBrk="0" hangingPunct="1">
        <a:lnSpc>
          <a:spcPct val="100000"/>
        </a:lnSpc>
        <a:spcBef>
          <a:spcPts val="600"/>
        </a:spcBef>
        <a:buFont typeface="Arial"/>
        <a:buChar char="–"/>
        <a:defRPr sz="1800" kern="1200">
          <a:solidFill>
            <a:schemeClr val="tx1"/>
          </a:solidFill>
          <a:latin typeface="+mn-lt"/>
          <a:ea typeface="+mn-ea"/>
          <a:cs typeface="+mn-cs"/>
        </a:defRPr>
      </a:lvl2pPr>
      <a:lvl3pPr marL="617323" indent="-205774" algn="l" defTabSz="548731" rtl="0" eaLnBrk="1" latinLnBrk="0" hangingPunct="1">
        <a:lnSpc>
          <a:spcPct val="100000"/>
        </a:lnSpc>
        <a:spcBef>
          <a:spcPts val="600"/>
        </a:spcBef>
        <a:buFont typeface="Arial"/>
        <a:buChar char="•"/>
        <a:defRPr sz="1800" kern="1200">
          <a:solidFill>
            <a:schemeClr val="tx1"/>
          </a:solidFill>
          <a:latin typeface="+mn-lt"/>
          <a:ea typeface="+mn-ea"/>
          <a:cs typeface="+mn-cs"/>
        </a:defRPr>
      </a:lvl3pPr>
      <a:lvl4pPr marL="823097" indent="-205774" algn="l" defTabSz="548731" rtl="0" eaLnBrk="1" latinLnBrk="0" hangingPunct="1">
        <a:lnSpc>
          <a:spcPct val="100000"/>
        </a:lnSpc>
        <a:spcBef>
          <a:spcPts val="600"/>
        </a:spcBef>
        <a:buSzPct val="100000"/>
        <a:buFont typeface="Arial"/>
        <a:buChar char="–"/>
        <a:defRPr sz="1800" kern="1200">
          <a:solidFill>
            <a:schemeClr val="tx1"/>
          </a:solidFill>
          <a:latin typeface="+mn-lt"/>
          <a:ea typeface="+mn-ea"/>
          <a:cs typeface="+mn-cs"/>
        </a:defRPr>
      </a:lvl4pPr>
      <a:lvl5pPr marL="1030777" indent="-207680" algn="l" defTabSz="548731" rtl="0" eaLnBrk="1" latinLnBrk="0" hangingPunct="1">
        <a:lnSpc>
          <a:spcPct val="100000"/>
        </a:lnSpc>
        <a:spcBef>
          <a:spcPts val="600"/>
        </a:spcBef>
        <a:buFont typeface="Arial"/>
        <a:buChar char="•"/>
        <a:defRPr sz="1800" kern="1200">
          <a:solidFill>
            <a:schemeClr val="tx1"/>
          </a:solidFill>
          <a:latin typeface="+mn-lt"/>
          <a:ea typeface="+mn-ea"/>
          <a:cs typeface="+mn-cs"/>
        </a:defRPr>
      </a:lvl5pPr>
      <a:lvl6pPr marL="3018023" indent="-274366" algn="l" defTabSz="548731" rtl="0" eaLnBrk="1" latinLnBrk="0" hangingPunct="1">
        <a:spcBef>
          <a:spcPct val="20000"/>
        </a:spcBef>
        <a:buFont typeface="Arial"/>
        <a:buChar char="•"/>
        <a:defRPr sz="2400" kern="1200">
          <a:solidFill>
            <a:schemeClr val="tx1"/>
          </a:solidFill>
          <a:latin typeface="+mn-lt"/>
          <a:ea typeface="+mn-ea"/>
          <a:cs typeface="+mn-cs"/>
        </a:defRPr>
      </a:lvl6pPr>
      <a:lvl7pPr marL="3566754" indent="-274366" algn="l" defTabSz="548731" rtl="0" eaLnBrk="1" latinLnBrk="0" hangingPunct="1">
        <a:spcBef>
          <a:spcPct val="20000"/>
        </a:spcBef>
        <a:buFont typeface="Arial"/>
        <a:buChar char="•"/>
        <a:defRPr sz="2400" kern="1200">
          <a:solidFill>
            <a:schemeClr val="tx1"/>
          </a:solidFill>
          <a:latin typeface="+mn-lt"/>
          <a:ea typeface="+mn-ea"/>
          <a:cs typeface="+mn-cs"/>
        </a:defRPr>
      </a:lvl7pPr>
      <a:lvl8pPr marL="4115486" indent="-274366" algn="l" defTabSz="548731" rtl="0" eaLnBrk="1" latinLnBrk="0" hangingPunct="1">
        <a:spcBef>
          <a:spcPct val="20000"/>
        </a:spcBef>
        <a:buFont typeface="Arial"/>
        <a:buChar char="•"/>
        <a:defRPr sz="2400" kern="1200">
          <a:solidFill>
            <a:schemeClr val="tx1"/>
          </a:solidFill>
          <a:latin typeface="+mn-lt"/>
          <a:ea typeface="+mn-ea"/>
          <a:cs typeface="+mn-cs"/>
        </a:defRPr>
      </a:lvl8pPr>
      <a:lvl9pPr marL="4664217" indent="-274366" algn="l" defTabSz="548731"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731" rtl="0" eaLnBrk="1" latinLnBrk="0" hangingPunct="1">
        <a:defRPr sz="2200" kern="1200">
          <a:solidFill>
            <a:schemeClr val="tx1"/>
          </a:solidFill>
          <a:latin typeface="+mn-lt"/>
          <a:ea typeface="+mn-ea"/>
          <a:cs typeface="+mn-cs"/>
        </a:defRPr>
      </a:lvl1pPr>
      <a:lvl2pPr marL="548731" algn="l" defTabSz="548731" rtl="0" eaLnBrk="1" latinLnBrk="0" hangingPunct="1">
        <a:defRPr sz="2200" kern="1200">
          <a:solidFill>
            <a:schemeClr val="tx1"/>
          </a:solidFill>
          <a:latin typeface="+mn-lt"/>
          <a:ea typeface="+mn-ea"/>
          <a:cs typeface="+mn-cs"/>
        </a:defRPr>
      </a:lvl2pPr>
      <a:lvl3pPr marL="1097463" algn="l" defTabSz="548731" rtl="0" eaLnBrk="1" latinLnBrk="0" hangingPunct="1">
        <a:defRPr sz="2200" kern="1200">
          <a:solidFill>
            <a:schemeClr val="tx1"/>
          </a:solidFill>
          <a:latin typeface="+mn-lt"/>
          <a:ea typeface="+mn-ea"/>
          <a:cs typeface="+mn-cs"/>
        </a:defRPr>
      </a:lvl3pPr>
      <a:lvl4pPr marL="1646194" algn="l" defTabSz="548731" rtl="0" eaLnBrk="1" latinLnBrk="0" hangingPunct="1">
        <a:defRPr sz="2200" kern="1200">
          <a:solidFill>
            <a:schemeClr val="tx1"/>
          </a:solidFill>
          <a:latin typeface="+mn-lt"/>
          <a:ea typeface="+mn-ea"/>
          <a:cs typeface="+mn-cs"/>
        </a:defRPr>
      </a:lvl4pPr>
      <a:lvl5pPr marL="2194926" algn="l" defTabSz="548731" rtl="0" eaLnBrk="1" latinLnBrk="0" hangingPunct="1">
        <a:defRPr sz="2200" kern="1200">
          <a:solidFill>
            <a:schemeClr val="tx1"/>
          </a:solidFill>
          <a:latin typeface="+mn-lt"/>
          <a:ea typeface="+mn-ea"/>
          <a:cs typeface="+mn-cs"/>
        </a:defRPr>
      </a:lvl5pPr>
      <a:lvl6pPr marL="2743657" algn="l" defTabSz="548731" rtl="0" eaLnBrk="1" latinLnBrk="0" hangingPunct="1">
        <a:defRPr sz="2200" kern="1200">
          <a:solidFill>
            <a:schemeClr val="tx1"/>
          </a:solidFill>
          <a:latin typeface="+mn-lt"/>
          <a:ea typeface="+mn-ea"/>
          <a:cs typeface="+mn-cs"/>
        </a:defRPr>
      </a:lvl6pPr>
      <a:lvl7pPr marL="3292389" algn="l" defTabSz="548731" rtl="0" eaLnBrk="1" latinLnBrk="0" hangingPunct="1">
        <a:defRPr sz="2200" kern="1200">
          <a:solidFill>
            <a:schemeClr val="tx1"/>
          </a:solidFill>
          <a:latin typeface="+mn-lt"/>
          <a:ea typeface="+mn-ea"/>
          <a:cs typeface="+mn-cs"/>
        </a:defRPr>
      </a:lvl7pPr>
      <a:lvl8pPr marL="3841120" algn="l" defTabSz="548731" rtl="0" eaLnBrk="1" latinLnBrk="0" hangingPunct="1">
        <a:defRPr sz="2200" kern="1200">
          <a:solidFill>
            <a:schemeClr val="tx1"/>
          </a:solidFill>
          <a:latin typeface="+mn-lt"/>
          <a:ea typeface="+mn-ea"/>
          <a:cs typeface="+mn-cs"/>
        </a:defRPr>
      </a:lvl8pPr>
      <a:lvl9pPr marL="4389852" algn="l" defTabSz="548731" rtl="0" eaLnBrk="1" latinLnBrk="0" hangingPunct="1">
        <a:defRPr sz="22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608" userDrawn="1">
          <p15:clr>
            <a:srgbClr val="F26B43"/>
          </p15:clr>
        </p15:guide>
        <p15:guide id="3" pos="432" userDrawn="1">
          <p15:clr>
            <a:srgbClr val="F26B43"/>
          </p15:clr>
        </p15:guide>
        <p15:guide id="4" orient="horz" pos="288" userDrawn="1">
          <p15:clr>
            <a:srgbClr val="F26B43"/>
          </p15:clr>
        </p15:guide>
        <p15:guide id="5" orient="horz" pos="4728" userDrawn="1">
          <p15:clr>
            <a:srgbClr val="F26B43"/>
          </p15:clr>
        </p15:guide>
        <p15:guide id="6" pos="8760" userDrawn="1">
          <p15:clr>
            <a:srgbClr val="F26B43"/>
          </p15:clr>
        </p15:guide>
        <p15:guide id="7" pos="600" userDrawn="1">
          <p15:clr>
            <a:srgbClr val="F26B43"/>
          </p15:clr>
        </p15:guide>
        <p15:guide id="8" pos="8592" userDrawn="1">
          <p15:clr>
            <a:srgbClr val="F26B43"/>
          </p15:clr>
        </p15:guide>
        <p15:guide id="9" orient="horz" pos="1344" userDrawn="1">
          <p15:clr>
            <a:srgbClr val="F26B43"/>
          </p15:clr>
        </p15:guide>
        <p15:guide id="10" pos="4392" userDrawn="1">
          <p15:clr>
            <a:srgbClr val="F26B43"/>
          </p15:clr>
        </p15:guide>
        <p15:guide id="11" pos="4823" userDrawn="1">
          <p15:clr>
            <a:srgbClr val="F26B43"/>
          </p15:clr>
        </p15:guide>
        <p15:guide id="12" orient="horz" pos="1176" userDrawn="1">
          <p15:clr>
            <a:srgbClr val="F26B43"/>
          </p15:clr>
        </p15:guide>
        <p15:guide id="13" orient="horz" pos="44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extBox 10"/>
          <p:cNvSpPr txBox="1"/>
          <p:nvPr/>
        </p:nvSpPr>
        <p:spPr>
          <a:xfrm>
            <a:off x="12679413" y="7943830"/>
            <a:ext cx="1293129" cy="147733"/>
          </a:xfrm>
          <a:prstGeom prst="rect">
            <a:avLst/>
          </a:prstGeom>
          <a:noFill/>
        </p:spPr>
        <p:txBody>
          <a:bodyPr wrap="square" lIns="0" tIns="0" rIns="0" bIns="0" rtlCol="0">
            <a:noAutofit/>
          </a:bodyPr>
          <a:lstStyle/>
          <a:p>
            <a:pPr algn="r"/>
            <a:fld id="{9A822660-8374-4340-934D-8C9E1AF0D0EE}" type="slidenum">
              <a:rPr lang="en-US" sz="1000" smtClean="0"/>
              <a:pPr algn="r"/>
              <a:t>‹#›</a:t>
            </a:fld>
            <a:endParaRPr lang="en-US" sz="1000"/>
          </a:p>
        </p:txBody>
      </p:sp>
      <p:sp>
        <p:nvSpPr>
          <p:cNvPr id="2" name="Title Placeholder 1"/>
          <p:cNvSpPr>
            <a:spLocks noGrp="1"/>
          </p:cNvSpPr>
          <p:nvPr>
            <p:ph type="title"/>
          </p:nvPr>
        </p:nvSpPr>
        <p:spPr>
          <a:xfrm>
            <a:off x="658368" y="288324"/>
            <a:ext cx="13313005" cy="1029730"/>
          </a:xfrm>
          <a:prstGeom prst="rect">
            <a:avLst/>
          </a:prstGeom>
        </p:spPr>
        <p:txBody>
          <a:bodyPr vert="horz" lIns="0" tIns="54873" rIns="0" bIns="54873" rtlCol="0" anchor="t">
            <a:noAutofit/>
          </a:bodyPr>
          <a:lstStyle/>
          <a:p>
            <a:r>
              <a:rPr lang="en-US"/>
              <a:t>Click to edit Master title style</a:t>
            </a:r>
          </a:p>
        </p:txBody>
      </p:sp>
      <p:sp>
        <p:nvSpPr>
          <p:cNvPr id="3" name="Text Placeholder 2"/>
          <p:cNvSpPr>
            <a:spLocks noGrp="1"/>
          </p:cNvSpPr>
          <p:nvPr>
            <p:ph type="body" idx="1"/>
          </p:nvPr>
        </p:nvSpPr>
        <p:spPr>
          <a:xfrm>
            <a:off x="658368" y="1595438"/>
            <a:ext cx="13313005" cy="590099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p:nvSpPr>
        <p:spPr>
          <a:xfrm>
            <a:off x="658368" y="7943830"/>
            <a:ext cx="929742" cy="153888"/>
          </a:xfrm>
          <a:prstGeom prst="rect">
            <a:avLst/>
          </a:prstGeom>
          <a:noFill/>
        </p:spPr>
        <p:txBody>
          <a:bodyPr wrap="none" lIns="0" tIns="0" rIns="0" bIns="0" rtlCol="0">
            <a:spAutoFit/>
          </a:bodyPr>
          <a:lstStyle/>
          <a:p>
            <a:r>
              <a:rPr lang="en-US" sz="1000"/>
              <a:t>© 2024 Chevron</a:t>
            </a:r>
          </a:p>
        </p:txBody>
      </p:sp>
      <p:pic>
        <p:nvPicPr>
          <p:cNvPr id="9" name="Picture 8" descr="A close up of a logo&#10;&#10;Description automatically generated">
            <a:extLst>
              <a:ext uri="{FF2B5EF4-FFF2-40B4-BE49-F238E27FC236}">
                <a16:creationId xmlns:a16="http://schemas.microsoft.com/office/drawing/2014/main" id="{1BD37700-44E8-440A-9D17-EB5A8071DFD3}"/>
              </a:ext>
            </a:extLst>
          </p:cNvPr>
          <p:cNvPicPr>
            <a:picLocks noChangeAspect="1"/>
          </p:cNvPicPr>
          <p:nvPr userDrawn="1"/>
        </p:nvPicPr>
        <p:blipFill>
          <a:blip r:embed="rId3"/>
          <a:stretch>
            <a:fillRect/>
          </a:stretch>
        </p:blipFill>
        <p:spPr>
          <a:xfrm>
            <a:off x="7133267" y="7670434"/>
            <a:ext cx="360528" cy="402004"/>
          </a:xfrm>
          <a:prstGeom prst="rect">
            <a:avLst/>
          </a:prstGeom>
        </p:spPr>
      </p:pic>
    </p:spTree>
    <p:extLst>
      <p:ext uri="{BB962C8B-B14F-4D97-AF65-F5344CB8AC3E}">
        <p14:creationId xmlns:p14="http://schemas.microsoft.com/office/powerpoint/2010/main" val="3487536644"/>
      </p:ext>
    </p:extLst>
  </p:cSld>
  <p:clrMap bg1="lt1" tx1="dk1" bg2="lt2" tx2="dk2" accent1="accent1" accent2="accent2" accent3="accent3" accent4="accent4" accent5="accent5" accent6="accent6" hlink="hlink" folHlink="folHlink"/>
  <p:sldLayoutIdLst>
    <p:sldLayoutId id="2147483655" r:id="rId1"/>
  </p:sldLayoutIdLst>
  <p:hf sldNum="0" hdr="0" dt="0"/>
  <p:txStyles>
    <p:titleStyle>
      <a:lvl1pPr algn="ctr" defTabSz="548731" rtl="0" eaLnBrk="1" latinLnBrk="0" hangingPunct="1">
        <a:spcBef>
          <a:spcPct val="0"/>
        </a:spcBef>
        <a:buNone/>
        <a:defRPr sz="3400" b="1" kern="1200">
          <a:solidFill>
            <a:schemeClr val="bg2"/>
          </a:solidFill>
          <a:latin typeface="+mj-lt"/>
          <a:ea typeface="+mj-ea"/>
          <a:cs typeface="+mj-cs"/>
        </a:defRPr>
      </a:lvl1pPr>
    </p:titleStyle>
    <p:bodyStyle>
      <a:lvl1pPr marL="205774" indent="-205774" algn="l" defTabSz="548731" rtl="0" eaLnBrk="1" latinLnBrk="0" hangingPunct="1">
        <a:spcBef>
          <a:spcPts val="600"/>
        </a:spcBef>
        <a:buFont typeface="Arial"/>
        <a:buChar char="•"/>
        <a:defRPr sz="2200" kern="1200">
          <a:solidFill>
            <a:schemeClr val="tx1"/>
          </a:solidFill>
          <a:latin typeface="+mn-lt"/>
          <a:ea typeface="+mn-ea"/>
          <a:cs typeface="+mn-cs"/>
        </a:defRPr>
      </a:lvl1pPr>
      <a:lvl2pPr marL="411549" indent="-205774" algn="l" defTabSz="548731" rtl="0" eaLnBrk="1" latinLnBrk="0" hangingPunct="1">
        <a:spcBef>
          <a:spcPts val="600"/>
        </a:spcBef>
        <a:buFont typeface="Arial"/>
        <a:buChar char="–"/>
        <a:defRPr sz="2200" kern="1200">
          <a:solidFill>
            <a:schemeClr val="tx1"/>
          </a:solidFill>
          <a:latin typeface="+mn-lt"/>
          <a:ea typeface="+mn-ea"/>
          <a:cs typeface="+mn-cs"/>
        </a:defRPr>
      </a:lvl2pPr>
      <a:lvl3pPr marL="617323" indent="-205774" algn="l" defTabSz="548731" rtl="0" eaLnBrk="1" latinLnBrk="0" hangingPunct="1">
        <a:spcBef>
          <a:spcPts val="600"/>
        </a:spcBef>
        <a:buFont typeface="Arial"/>
        <a:buChar char="•"/>
        <a:defRPr sz="2200" kern="1200">
          <a:solidFill>
            <a:schemeClr val="tx1"/>
          </a:solidFill>
          <a:latin typeface="+mn-lt"/>
          <a:ea typeface="+mn-ea"/>
          <a:cs typeface="+mn-cs"/>
        </a:defRPr>
      </a:lvl3pPr>
      <a:lvl4pPr marL="823097" indent="-205774" algn="l" defTabSz="548731" rtl="0" eaLnBrk="1" latinLnBrk="0" hangingPunct="1">
        <a:spcBef>
          <a:spcPts val="600"/>
        </a:spcBef>
        <a:buSzPct val="100000"/>
        <a:buFont typeface="Arial"/>
        <a:buChar char="–"/>
        <a:defRPr sz="2200" kern="1200">
          <a:solidFill>
            <a:schemeClr val="tx1"/>
          </a:solidFill>
          <a:latin typeface="+mn-lt"/>
          <a:ea typeface="+mn-ea"/>
          <a:cs typeface="+mn-cs"/>
        </a:defRPr>
      </a:lvl4pPr>
      <a:lvl5pPr marL="1030777" indent="-207680" algn="l" defTabSz="548731" rtl="0" eaLnBrk="1" latinLnBrk="0" hangingPunct="1">
        <a:spcBef>
          <a:spcPts val="600"/>
        </a:spcBef>
        <a:buFont typeface="Arial"/>
        <a:buChar char="•"/>
        <a:defRPr sz="2200" kern="1200">
          <a:solidFill>
            <a:schemeClr val="tx1"/>
          </a:solidFill>
          <a:latin typeface="+mn-lt"/>
          <a:ea typeface="+mn-ea"/>
          <a:cs typeface="+mn-cs"/>
        </a:defRPr>
      </a:lvl5pPr>
      <a:lvl6pPr marL="3018023" indent="-274366" algn="l" defTabSz="548731" rtl="0" eaLnBrk="1" latinLnBrk="0" hangingPunct="1">
        <a:spcBef>
          <a:spcPct val="20000"/>
        </a:spcBef>
        <a:buFont typeface="Arial"/>
        <a:buChar char="•"/>
        <a:defRPr sz="2400" kern="1200">
          <a:solidFill>
            <a:schemeClr val="tx1"/>
          </a:solidFill>
          <a:latin typeface="+mn-lt"/>
          <a:ea typeface="+mn-ea"/>
          <a:cs typeface="+mn-cs"/>
        </a:defRPr>
      </a:lvl6pPr>
      <a:lvl7pPr marL="3566754" indent="-274366" algn="l" defTabSz="548731" rtl="0" eaLnBrk="1" latinLnBrk="0" hangingPunct="1">
        <a:spcBef>
          <a:spcPct val="20000"/>
        </a:spcBef>
        <a:buFont typeface="Arial"/>
        <a:buChar char="•"/>
        <a:defRPr sz="2400" kern="1200">
          <a:solidFill>
            <a:schemeClr val="tx1"/>
          </a:solidFill>
          <a:latin typeface="+mn-lt"/>
          <a:ea typeface="+mn-ea"/>
          <a:cs typeface="+mn-cs"/>
        </a:defRPr>
      </a:lvl7pPr>
      <a:lvl8pPr marL="4115486" indent="-274366" algn="l" defTabSz="548731" rtl="0" eaLnBrk="1" latinLnBrk="0" hangingPunct="1">
        <a:spcBef>
          <a:spcPct val="20000"/>
        </a:spcBef>
        <a:buFont typeface="Arial"/>
        <a:buChar char="•"/>
        <a:defRPr sz="2400" kern="1200">
          <a:solidFill>
            <a:schemeClr val="tx1"/>
          </a:solidFill>
          <a:latin typeface="+mn-lt"/>
          <a:ea typeface="+mn-ea"/>
          <a:cs typeface="+mn-cs"/>
        </a:defRPr>
      </a:lvl8pPr>
      <a:lvl9pPr marL="4664217" indent="-274366" algn="l" defTabSz="548731"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731" rtl="0" eaLnBrk="1" latinLnBrk="0" hangingPunct="1">
        <a:defRPr sz="2200" kern="1200">
          <a:solidFill>
            <a:schemeClr val="tx1"/>
          </a:solidFill>
          <a:latin typeface="+mn-lt"/>
          <a:ea typeface="+mn-ea"/>
          <a:cs typeface="+mn-cs"/>
        </a:defRPr>
      </a:lvl1pPr>
      <a:lvl2pPr marL="548731" algn="l" defTabSz="548731" rtl="0" eaLnBrk="1" latinLnBrk="0" hangingPunct="1">
        <a:defRPr sz="2200" kern="1200">
          <a:solidFill>
            <a:schemeClr val="tx1"/>
          </a:solidFill>
          <a:latin typeface="+mn-lt"/>
          <a:ea typeface="+mn-ea"/>
          <a:cs typeface="+mn-cs"/>
        </a:defRPr>
      </a:lvl2pPr>
      <a:lvl3pPr marL="1097463" algn="l" defTabSz="548731" rtl="0" eaLnBrk="1" latinLnBrk="0" hangingPunct="1">
        <a:defRPr sz="2200" kern="1200">
          <a:solidFill>
            <a:schemeClr val="tx1"/>
          </a:solidFill>
          <a:latin typeface="+mn-lt"/>
          <a:ea typeface="+mn-ea"/>
          <a:cs typeface="+mn-cs"/>
        </a:defRPr>
      </a:lvl3pPr>
      <a:lvl4pPr marL="1646194" algn="l" defTabSz="548731" rtl="0" eaLnBrk="1" latinLnBrk="0" hangingPunct="1">
        <a:defRPr sz="2200" kern="1200">
          <a:solidFill>
            <a:schemeClr val="tx1"/>
          </a:solidFill>
          <a:latin typeface="+mn-lt"/>
          <a:ea typeface="+mn-ea"/>
          <a:cs typeface="+mn-cs"/>
        </a:defRPr>
      </a:lvl4pPr>
      <a:lvl5pPr marL="2194926" algn="l" defTabSz="548731" rtl="0" eaLnBrk="1" latinLnBrk="0" hangingPunct="1">
        <a:defRPr sz="2200" kern="1200">
          <a:solidFill>
            <a:schemeClr val="tx1"/>
          </a:solidFill>
          <a:latin typeface="+mn-lt"/>
          <a:ea typeface="+mn-ea"/>
          <a:cs typeface="+mn-cs"/>
        </a:defRPr>
      </a:lvl5pPr>
      <a:lvl6pPr marL="2743657" algn="l" defTabSz="548731" rtl="0" eaLnBrk="1" latinLnBrk="0" hangingPunct="1">
        <a:defRPr sz="2200" kern="1200">
          <a:solidFill>
            <a:schemeClr val="tx1"/>
          </a:solidFill>
          <a:latin typeface="+mn-lt"/>
          <a:ea typeface="+mn-ea"/>
          <a:cs typeface="+mn-cs"/>
        </a:defRPr>
      </a:lvl6pPr>
      <a:lvl7pPr marL="3292389" algn="l" defTabSz="548731" rtl="0" eaLnBrk="1" latinLnBrk="0" hangingPunct="1">
        <a:defRPr sz="2200" kern="1200">
          <a:solidFill>
            <a:schemeClr val="tx1"/>
          </a:solidFill>
          <a:latin typeface="+mn-lt"/>
          <a:ea typeface="+mn-ea"/>
          <a:cs typeface="+mn-cs"/>
        </a:defRPr>
      </a:lvl7pPr>
      <a:lvl8pPr marL="3841120" algn="l" defTabSz="548731" rtl="0" eaLnBrk="1" latinLnBrk="0" hangingPunct="1">
        <a:defRPr sz="2200" kern="1200">
          <a:solidFill>
            <a:schemeClr val="tx1"/>
          </a:solidFill>
          <a:latin typeface="+mn-lt"/>
          <a:ea typeface="+mn-ea"/>
          <a:cs typeface="+mn-cs"/>
        </a:defRPr>
      </a:lvl8pPr>
      <a:lvl9pPr marL="4389852" algn="l" defTabSz="548731" rtl="0" eaLnBrk="1" latinLnBrk="0" hangingPunct="1">
        <a:defRPr sz="2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0C8E629C-C695-D04E-A1E0-871E06492649}"/>
              </a:ext>
            </a:extLst>
          </p:cNvPr>
          <p:cNvSpPr>
            <a:spLocks noGrp="1"/>
          </p:cNvSpPr>
          <p:nvPr>
            <p:ph type="body" idx="1"/>
          </p:nvPr>
        </p:nvSpPr>
        <p:spPr>
          <a:xfrm>
            <a:off x="685800" y="1865376"/>
            <a:ext cx="13220381" cy="5640324"/>
          </a:xfrm>
          <a:prstGeom prst="rect">
            <a:avLst/>
          </a:prstGeom>
        </p:spPr>
        <p:txBody>
          <a:bodyPr vert="horz" lIns="274320" tIns="274320" rIns="274320" bIns="2743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3B7A0D01-CB38-4CA2-AE68-983C07F2370C}"/>
              </a:ext>
              <a:ext uri="{C183D7F6-B498-43B3-948B-1728B52AA6E4}">
                <adec:decorative xmlns:adec="http://schemas.microsoft.com/office/drawing/2017/decorative" val="1"/>
              </a:ext>
            </a:extLst>
          </p:cNvPr>
          <p:cNvCxnSpPr>
            <a:cxnSpLocks/>
          </p:cNvCxnSpPr>
          <p:nvPr userDrawn="1"/>
        </p:nvCxnSpPr>
        <p:spPr>
          <a:xfrm>
            <a:off x="13601700" y="7721587"/>
            <a:ext cx="0" cy="27432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5064238"/>
      </p:ext>
    </p:extLst>
  </p:cSld>
  <p:clrMap bg1="lt1" tx1="dk1" bg2="lt2" tx2="dk2" accent1="accent1" accent2="accent2" accent3="accent3" accent4="accent4" accent5="accent5" accent6="accent6" hlink="hlink" folHlink="folHlink"/>
  <p:sldLayoutIdLst>
    <p:sldLayoutId id="2147484184" r:id="rId1"/>
  </p:sldLayoutIdLst>
  <p:hf sldNum="0" hdr="0" ftr="0" dt="0"/>
  <p:txStyles>
    <p:titleStyle>
      <a:lvl1pPr algn="ctr" defTabSz="548731" rtl="0" eaLnBrk="1" latinLnBrk="0" hangingPunct="1">
        <a:spcBef>
          <a:spcPct val="0"/>
        </a:spcBef>
        <a:buNone/>
        <a:defRPr sz="3400" b="1" kern="1200">
          <a:solidFill>
            <a:srgbClr val="009DD9"/>
          </a:solidFill>
          <a:latin typeface="+mj-lt"/>
          <a:ea typeface="+mj-ea"/>
          <a:cs typeface="+mj-cs"/>
        </a:defRPr>
      </a:lvl1pPr>
    </p:titleStyle>
    <p:bodyStyle>
      <a:lvl1pPr marL="0" indent="0" algn="l" defTabSz="548731" rtl="0" eaLnBrk="1" latinLnBrk="0" hangingPunct="1">
        <a:lnSpc>
          <a:spcPct val="100000"/>
        </a:lnSpc>
        <a:spcBef>
          <a:spcPts val="600"/>
        </a:spcBef>
        <a:buFontTx/>
        <a:buNone/>
        <a:defRPr sz="1800" kern="1200">
          <a:solidFill>
            <a:schemeClr val="tx1"/>
          </a:solidFill>
          <a:latin typeface="+mn-lt"/>
          <a:ea typeface="+mn-ea"/>
          <a:cs typeface="+mn-cs"/>
        </a:defRPr>
      </a:lvl1pPr>
      <a:lvl2pPr marL="411549" indent="-205774" algn="l" defTabSz="548731" rtl="0" eaLnBrk="1" latinLnBrk="0" hangingPunct="1">
        <a:lnSpc>
          <a:spcPct val="100000"/>
        </a:lnSpc>
        <a:spcBef>
          <a:spcPts val="600"/>
        </a:spcBef>
        <a:buFont typeface="Arial"/>
        <a:buChar char="–"/>
        <a:defRPr sz="1800" kern="1200">
          <a:solidFill>
            <a:schemeClr val="tx1"/>
          </a:solidFill>
          <a:latin typeface="+mn-lt"/>
          <a:ea typeface="+mn-ea"/>
          <a:cs typeface="+mn-cs"/>
        </a:defRPr>
      </a:lvl2pPr>
      <a:lvl3pPr marL="617323" indent="-205774" algn="l" defTabSz="548731" rtl="0" eaLnBrk="1" latinLnBrk="0" hangingPunct="1">
        <a:lnSpc>
          <a:spcPct val="100000"/>
        </a:lnSpc>
        <a:spcBef>
          <a:spcPts val="600"/>
        </a:spcBef>
        <a:buFont typeface="Arial"/>
        <a:buChar char="•"/>
        <a:defRPr sz="1800" kern="1200">
          <a:solidFill>
            <a:schemeClr val="tx1"/>
          </a:solidFill>
          <a:latin typeface="+mn-lt"/>
          <a:ea typeface="+mn-ea"/>
          <a:cs typeface="+mn-cs"/>
        </a:defRPr>
      </a:lvl3pPr>
      <a:lvl4pPr marL="823097" indent="-205774" algn="l" defTabSz="548731" rtl="0" eaLnBrk="1" latinLnBrk="0" hangingPunct="1">
        <a:lnSpc>
          <a:spcPct val="100000"/>
        </a:lnSpc>
        <a:spcBef>
          <a:spcPts val="600"/>
        </a:spcBef>
        <a:buSzPct val="100000"/>
        <a:buFont typeface="Arial"/>
        <a:buChar char="–"/>
        <a:defRPr sz="1800" kern="1200">
          <a:solidFill>
            <a:schemeClr val="tx1"/>
          </a:solidFill>
          <a:latin typeface="+mn-lt"/>
          <a:ea typeface="+mn-ea"/>
          <a:cs typeface="+mn-cs"/>
        </a:defRPr>
      </a:lvl4pPr>
      <a:lvl5pPr marL="1030777" indent="-207680" algn="l" defTabSz="548731" rtl="0" eaLnBrk="1" latinLnBrk="0" hangingPunct="1">
        <a:lnSpc>
          <a:spcPct val="100000"/>
        </a:lnSpc>
        <a:spcBef>
          <a:spcPts val="600"/>
        </a:spcBef>
        <a:buFont typeface="Arial"/>
        <a:buChar char="•"/>
        <a:defRPr sz="1800" kern="1200">
          <a:solidFill>
            <a:schemeClr val="tx1"/>
          </a:solidFill>
          <a:latin typeface="+mn-lt"/>
          <a:ea typeface="+mn-ea"/>
          <a:cs typeface="+mn-cs"/>
        </a:defRPr>
      </a:lvl5pPr>
      <a:lvl6pPr marL="3018023" indent="-274366" algn="l" defTabSz="548731" rtl="0" eaLnBrk="1" latinLnBrk="0" hangingPunct="1">
        <a:spcBef>
          <a:spcPct val="20000"/>
        </a:spcBef>
        <a:buFont typeface="Arial"/>
        <a:buChar char="•"/>
        <a:defRPr sz="2400" kern="1200">
          <a:solidFill>
            <a:schemeClr val="tx1"/>
          </a:solidFill>
          <a:latin typeface="+mn-lt"/>
          <a:ea typeface="+mn-ea"/>
          <a:cs typeface="+mn-cs"/>
        </a:defRPr>
      </a:lvl6pPr>
      <a:lvl7pPr marL="3566754" indent="-274366" algn="l" defTabSz="548731" rtl="0" eaLnBrk="1" latinLnBrk="0" hangingPunct="1">
        <a:spcBef>
          <a:spcPct val="20000"/>
        </a:spcBef>
        <a:buFont typeface="Arial"/>
        <a:buChar char="•"/>
        <a:defRPr sz="2400" kern="1200">
          <a:solidFill>
            <a:schemeClr val="tx1"/>
          </a:solidFill>
          <a:latin typeface="+mn-lt"/>
          <a:ea typeface="+mn-ea"/>
          <a:cs typeface="+mn-cs"/>
        </a:defRPr>
      </a:lvl7pPr>
      <a:lvl8pPr marL="4115486" indent="-274366" algn="l" defTabSz="548731" rtl="0" eaLnBrk="1" latinLnBrk="0" hangingPunct="1">
        <a:spcBef>
          <a:spcPct val="20000"/>
        </a:spcBef>
        <a:buFont typeface="Arial"/>
        <a:buChar char="•"/>
        <a:defRPr sz="2400" kern="1200">
          <a:solidFill>
            <a:schemeClr val="tx1"/>
          </a:solidFill>
          <a:latin typeface="+mn-lt"/>
          <a:ea typeface="+mn-ea"/>
          <a:cs typeface="+mn-cs"/>
        </a:defRPr>
      </a:lvl8pPr>
      <a:lvl9pPr marL="4664217" indent="-274366" algn="l" defTabSz="548731"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731" rtl="0" eaLnBrk="1" latinLnBrk="0" hangingPunct="1">
        <a:defRPr sz="2200" kern="1200">
          <a:solidFill>
            <a:schemeClr val="tx1"/>
          </a:solidFill>
          <a:latin typeface="+mn-lt"/>
          <a:ea typeface="+mn-ea"/>
          <a:cs typeface="+mn-cs"/>
        </a:defRPr>
      </a:lvl1pPr>
      <a:lvl2pPr marL="548731" algn="l" defTabSz="548731" rtl="0" eaLnBrk="1" latinLnBrk="0" hangingPunct="1">
        <a:defRPr sz="2200" kern="1200">
          <a:solidFill>
            <a:schemeClr val="tx1"/>
          </a:solidFill>
          <a:latin typeface="+mn-lt"/>
          <a:ea typeface="+mn-ea"/>
          <a:cs typeface="+mn-cs"/>
        </a:defRPr>
      </a:lvl2pPr>
      <a:lvl3pPr marL="1097463" algn="l" defTabSz="548731" rtl="0" eaLnBrk="1" latinLnBrk="0" hangingPunct="1">
        <a:defRPr sz="2200" kern="1200">
          <a:solidFill>
            <a:schemeClr val="tx1"/>
          </a:solidFill>
          <a:latin typeface="+mn-lt"/>
          <a:ea typeface="+mn-ea"/>
          <a:cs typeface="+mn-cs"/>
        </a:defRPr>
      </a:lvl3pPr>
      <a:lvl4pPr marL="1646194" algn="l" defTabSz="548731" rtl="0" eaLnBrk="1" latinLnBrk="0" hangingPunct="1">
        <a:defRPr sz="2200" kern="1200">
          <a:solidFill>
            <a:schemeClr val="tx1"/>
          </a:solidFill>
          <a:latin typeface="+mn-lt"/>
          <a:ea typeface="+mn-ea"/>
          <a:cs typeface="+mn-cs"/>
        </a:defRPr>
      </a:lvl4pPr>
      <a:lvl5pPr marL="2194926" algn="l" defTabSz="548731" rtl="0" eaLnBrk="1" latinLnBrk="0" hangingPunct="1">
        <a:defRPr sz="2200" kern="1200">
          <a:solidFill>
            <a:schemeClr val="tx1"/>
          </a:solidFill>
          <a:latin typeface="+mn-lt"/>
          <a:ea typeface="+mn-ea"/>
          <a:cs typeface="+mn-cs"/>
        </a:defRPr>
      </a:lvl5pPr>
      <a:lvl6pPr marL="2743657" algn="l" defTabSz="548731" rtl="0" eaLnBrk="1" latinLnBrk="0" hangingPunct="1">
        <a:defRPr sz="2200" kern="1200">
          <a:solidFill>
            <a:schemeClr val="tx1"/>
          </a:solidFill>
          <a:latin typeface="+mn-lt"/>
          <a:ea typeface="+mn-ea"/>
          <a:cs typeface="+mn-cs"/>
        </a:defRPr>
      </a:lvl6pPr>
      <a:lvl7pPr marL="3292389" algn="l" defTabSz="548731" rtl="0" eaLnBrk="1" latinLnBrk="0" hangingPunct="1">
        <a:defRPr sz="2200" kern="1200">
          <a:solidFill>
            <a:schemeClr val="tx1"/>
          </a:solidFill>
          <a:latin typeface="+mn-lt"/>
          <a:ea typeface="+mn-ea"/>
          <a:cs typeface="+mn-cs"/>
        </a:defRPr>
      </a:lvl7pPr>
      <a:lvl8pPr marL="3841120" algn="l" defTabSz="548731" rtl="0" eaLnBrk="1" latinLnBrk="0" hangingPunct="1">
        <a:defRPr sz="2200" kern="1200">
          <a:solidFill>
            <a:schemeClr val="tx1"/>
          </a:solidFill>
          <a:latin typeface="+mn-lt"/>
          <a:ea typeface="+mn-ea"/>
          <a:cs typeface="+mn-cs"/>
        </a:defRPr>
      </a:lvl8pPr>
      <a:lvl9pPr marL="4389852" algn="l" defTabSz="548731" rtl="0" eaLnBrk="1" latinLnBrk="0" hangingPunct="1">
        <a:defRPr sz="22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608">
          <p15:clr>
            <a:srgbClr val="F26B43"/>
          </p15:clr>
        </p15:guide>
        <p15:guide id="3" pos="432">
          <p15:clr>
            <a:srgbClr val="F26B43"/>
          </p15:clr>
        </p15:guide>
        <p15:guide id="4" orient="horz" pos="288">
          <p15:clr>
            <a:srgbClr val="F26B43"/>
          </p15:clr>
        </p15:guide>
        <p15:guide id="5" orient="horz" pos="4728">
          <p15:clr>
            <a:srgbClr val="F26B43"/>
          </p15:clr>
        </p15:guide>
        <p15:guide id="6" pos="8760">
          <p15:clr>
            <a:srgbClr val="F26B43"/>
          </p15:clr>
        </p15:guide>
        <p15:guide id="7" pos="600">
          <p15:clr>
            <a:srgbClr val="F26B43"/>
          </p15:clr>
        </p15:guide>
        <p15:guide id="8" pos="8592">
          <p15:clr>
            <a:srgbClr val="F26B43"/>
          </p15:clr>
        </p15:guide>
        <p15:guide id="9" orient="horz" pos="1344">
          <p15:clr>
            <a:srgbClr val="F26B43"/>
          </p15:clr>
        </p15:guide>
        <p15:guide id="10" pos="4392">
          <p15:clr>
            <a:srgbClr val="F26B43"/>
          </p15:clr>
        </p15:guide>
        <p15:guide id="11" pos="4823">
          <p15:clr>
            <a:srgbClr val="F26B43"/>
          </p15:clr>
        </p15:guide>
        <p15:guide id="12" orient="horz" pos="1176">
          <p15:clr>
            <a:srgbClr val="F26B43"/>
          </p15:clr>
        </p15:guide>
        <p15:guide id="13" orient="horz" pos="44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36.jpe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EDAA8-969B-B379-E9A6-3393990833E6}"/>
              </a:ext>
            </a:extLst>
          </p:cNvPr>
          <p:cNvSpPr>
            <a:spLocks noGrp="1"/>
          </p:cNvSpPr>
          <p:nvPr>
            <p:ph type="title"/>
          </p:nvPr>
        </p:nvSpPr>
        <p:spPr>
          <a:xfrm>
            <a:off x="552497" y="4686197"/>
            <a:ext cx="13220381" cy="1239619"/>
          </a:xfrm>
        </p:spPr>
        <p:txBody>
          <a:bodyPr/>
          <a:lstStyle/>
          <a:p>
            <a:r>
              <a:rPr lang="en-US" dirty="0">
                <a:solidFill>
                  <a:schemeClr val="tx1"/>
                </a:solidFill>
              </a:rPr>
              <a:t>Utah’s Liquid Fuels Landscape</a:t>
            </a:r>
            <a:br>
              <a:rPr lang="en-US" dirty="0">
                <a:solidFill>
                  <a:schemeClr val="tx1"/>
                </a:solidFill>
              </a:rPr>
            </a:br>
            <a:endParaRPr lang="en-US" dirty="0">
              <a:solidFill>
                <a:schemeClr val="tx1"/>
              </a:solidFill>
            </a:endParaRPr>
          </a:p>
        </p:txBody>
      </p:sp>
      <p:sp>
        <p:nvSpPr>
          <p:cNvPr id="3" name="Rectangle 2">
            <a:extLst>
              <a:ext uri="{FF2B5EF4-FFF2-40B4-BE49-F238E27FC236}">
                <a16:creationId xmlns:a16="http://schemas.microsoft.com/office/drawing/2014/main" id="{2D3282BD-CEFC-3F38-F73B-0401D589A434}"/>
              </a:ext>
            </a:extLst>
          </p:cNvPr>
          <p:cNvSpPr/>
          <p:nvPr/>
        </p:nvSpPr>
        <p:spPr>
          <a:xfrm>
            <a:off x="349321" y="7428216"/>
            <a:ext cx="1777430" cy="6575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1AB5CD2-ACF9-9792-2E98-E1F53CABF947}"/>
              </a:ext>
            </a:extLst>
          </p:cNvPr>
          <p:cNvSpPr/>
          <p:nvPr/>
        </p:nvSpPr>
        <p:spPr>
          <a:xfrm>
            <a:off x="6532651" y="7428216"/>
            <a:ext cx="1777430" cy="6575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A close up of a sign&#10;&#10;Description automatically generated">
            <a:extLst>
              <a:ext uri="{FF2B5EF4-FFF2-40B4-BE49-F238E27FC236}">
                <a16:creationId xmlns:a16="http://schemas.microsoft.com/office/drawing/2014/main" id="{15F6CB03-BED0-DBAD-B147-29D347B4DB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182582" y="341178"/>
            <a:ext cx="1180592" cy="1239619"/>
          </a:xfrm>
          <a:prstGeom prst="rect">
            <a:avLst/>
          </a:prstGeom>
        </p:spPr>
      </p:pic>
      <p:sp>
        <p:nvSpPr>
          <p:cNvPr id="6" name="TextBox 5">
            <a:extLst>
              <a:ext uri="{FF2B5EF4-FFF2-40B4-BE49-F238E27FC236}">
                <a16:creationId xmlns:a16="http://schemas.microsoft.com/office/drawing/2014/main" id="{133B816E-3FD4-1364-2231-24EC0B90835A}"/>
              </a:ext>
            </a:extLst>
          </p:cNvPr>
          <p:cNvSpPr txBox="1"/>
          <p:nvPr/>
        </p:nvSpPr>
        <p:spPr>
          <a:xfrm>
            <a:off x="1054100" y="6350998"/>
            <a:ext cx="7708900" cy="1077218"/>
          </a:xfrm>
          <a:prstGeom prst="rect">
            <a:avLst/>
          </a:prstGeom>
          <a:noFill/>
        </p:spPr>
        <p:txBody>
          <a:bodyPr wrap="square" rtlCol="0">
            <a:spAutoFit/>
          </a:bodyPr>
          <a:lstStyle/>
          <a:p>
            <a:pPr algn="l">
              <a:spcBef>
                <a:spcPts val="600"/>
              </a:spcBef>
            </a:pPr>
            <a:r>
              <a:rPr lang="en-US" sz="1800" dirty="0"/>
              <a:t>Rikki Hrenko-Browning</a:t>
            </a:r>
          </a:p>
          <a:p>
            <a:pPr algn="l">
              <a:spcBef>
                <a:spcPts val="600"/>
              </a:spcBef>
            </a:pPr>
            <a:r>
              <a:rPr lang="en-US" sz="1800" dirty="0"/>
              <a:t>President, Utah Petroleum Association (UPA)</a:t>
            </a:r>
          </a:p>
          <a:p>
            <a:pPr algn="l">
              <a:spcBef>
                <a:spcPts val="600"/>
              </a:spcBef>
            </a:pPr>
            <a:r>
              <a:rPr lang="en-US" sz="1800" dirty="0" err="1"/>
              <a:t>Rhrenko-browning@utahpetroleum.org</a:t>
            </a:r>
            <a:endParaRPr lang="en-US" sz="1800" dirty="0"/>
          </a:p>
        </p:txBody>
      </p:sp>
      <p:pic>
        <p:nvPicPr>
          <p:cNvPr id="8" name="Picture 7">
            <a:extLst>
              <a:ext uri="{FF2B5EF4-FFF2-40B4-BE49-F238E27FC236}">
                <a16:creationId xmlns:a16="http://schemas.microsoft.com/office/drawing/2014/main" id="{BBA2751F-7159-65F9-FC64-BBEA332309F2}"/>
              </a:ext>
            </a:extLst>
          </p:cNvPr>
          <p:cNvPicPr>
            <a:picLocks noChangeAspect="1"/>
          </p:cNvPicPr>
          <p:nvPr/>
        </p:nvPicPr>
        <p:blipFill>
          <a:blip r:embed="rId4"/>
          <a:stretch>
            <a:fillRect/>
          </a:stretch>
        </p:blipFill>
        <p:spPr>
          <a:xfrm>
            <a:off x="1" y="1865138"/>
            <a:ext cx="14638548" cy="2395877"/>
          </a:xfrm>
          <a:prstGeom prst="rect">
            <a:avLst/>
          </a:prstGeom>
        </p:spPr>
      </p:pic>
    </p:spTree>
    <p:extLst>
      <p:ext uri="{BB962C8B-B14F-4D97-AF65-F5344CB8AC3E}">
        <p14:creationId xmlns:p14="http://schemas.microsoft.com/office/powerpoint/2010/main" val="1662551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3AFBA-8277-246E-AD33-749AAE483A28}"/>
              </a:ext>
            </a:extLst>
          </p:cNvPr>
          <p:cNvSpPr>
            <a:spLocks noGrp="1"/>
          </p:cNvSpPr>
          <p:nvPr>
            <p:ph type="title"/>
          </p:nvPr>
        </p:nvSpPr>
        <p:spPr>
          <a:xfrm>
            <a:off x="267226" y="351657"/>
            <a:ext cx="13220381" cy="1239619"/>
          </a:xfrm>
        </p:spPr>
        <p:txBody>
          <a:bodyPr/>
          <a:lstStyle/>
          <a:p>
            <a:r>
              <a:rPr lang="en-US" sz="4000" dirty="0">
                <a:solidFill>
                  <a:schemeClr val="tx1"/>
                </a:solidFill>
              </a:rPr>
              <a:t>Tier 3 Fuel Investments Drive Air Quality Benefits</a:t>
            </a:r>
            <a:endParaRPr lang="en-US" sz="4000" dirty="0">
              <a:solidFill>
                <a:schemeClr val="tx1"/>
              </a:solidFill>
              <a:cs typeface="Arial"/>
            </a:endParaRPr>
          </a:p>
        </p:txBody>
      </p:sp>
      <p:sp>
        <p:nvSpPr>
          <p:cNvPr id="4" name="Rectangle 3">
            <a:extLst>
              <a:ext uri="{FF2B5EF4-FFF2-40B4-BE49-F238E27FC236}">
                <a16:creationId xmlns:a16="http://schemas.microsoft.com/office/drawing/2014/main" id="{8ED013A0-D158-A30F-CE1A-3A69FABE7334}"/>
              </a:ext>
            </a:extLst>
          </p:cNvPr>
          <p:cNvSpPr/>
          <p:nvPr/>
        </p:nvSpPr>
        <p:spPr>
          <a:xfrm>
            <a:off x="349321" y="7428216"/>
            <a:ext cx="1777430" cy="6575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6541787-4E28-3B09-A679-BDFEE7F618C7}"/>
              </a:ext>
            </a:extLst>
          </p:cNvPr>
          <p:cNvSpPr/>
          <p:nvPr/>
        </p:nvSpPr>
        <p:spPr>
          <a:xfrm>
            <a:off x="6818300" y="7428216"/>
            <a:ext cx="1777430" cy="6575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D0D0EE7-EE0E-3E7E-F2BB-392982CA588E}"/>
              </a:ext>
            </a:extLst>
          </p:cNvPr>
          <p:cNvSpPr txBox="1"/>
          <p:nvPr/>
        </p:nvSpPr>
        <p:spPr>
          <a:xfrm>
            <a:off x="685800" y="2055228"/>
            <a:ext cx="3494706" cy="4909036"/>
          </a:xfrm>
          <a:prstGeom prst="rect">
            <a:avLst/>
          </a:prstGeom>
          <a:noFill/>
        </p:spPr>
        <p:txBody>
          <a:bodyPr wrap="square" rtlCol="0">
            <a:spAutoFit/>
          </a:bodyPr>
          <a:lstStyle>
            <a:defPPr>
              <a:defRPr lang="en-US"/>
            </a:defPPr>
            <a:lvl1pPr>
              <a:spcBef>
                <a:spcPts val="600"/>
              </a:spcBef>
              <a:defRPr sz="2400" b="1"/>
            </a:lvl1pPr>
          </a:lstStyle>
          <a:p>
            <a:r>
              <a:rPr lang="en-US" dirty="0"/>
              <a:t>Tier 3 Fuel in Utah</a:t>
            </a:r>
          </a:p>
          <a:p>
            <a:pPr marL="457200" indent="-457200">
              <a:buFont typeface="Arial" panose="020B0604020202020204" pitchFamily="34" charset="0"/>
              <a:buChar char="•"/>
            </a:pPr>
            <a:r>
              <a:rPr lang="en-US" b="0" dirty="0"/>
              <a:t>Federal requirement and voluntary commitment in Utah</a:t>
            </a:r>
          </a:p>
          <a:p>
            <a:pPr marL="457200" indent="-457200">
              <a:buFont typeface="Arial" panose="020B0604020202020204" pitchFamily="34" charset="0"/>
              <a:buChar char="•"/>
            </a:pPr>
            <a:r>
              <a:rPr lang="en-US" b="0" dirty="0"/>
              <a:t>Multimillion dollar facility investments</a:t>
            </a:r>
          </a:p>
          <a:p>
            <a:pPr marL="457200" indent="-457200">
              <a:buFont typeface="Arial" panose="020B0604020202020204" pitchFamily="34" charset="0"/>
              <a:buChar char="•"/>
            </a:pPr>
            <a:r>
              <a:rPr lang="en-US" b="0" dirty="0"/>
              <a:t>4 of 5 refineries producing locally</a:t>
            </a:r>
          </a:p>
          <a:p>
            <a:pPr marL="457200" indent="-457200">
              <a:buFont typeface="Arial" panose="020B0604020202020204" pitchFamily="34" charset="0"/>
              <a:buChar char="•"/>
            </a:pPr>
            <a:r>
              <a:rPr lang="en-US" b="0" dirty="0"/>
              <a:t>Tier 3 Fuel supplied to most retail stations in Utah </a:t>
            </a:r>
          </a:p>
          <a:p>
            <a:endParaRPr lang="en-US" dirty="0"/>
          </a:p>
        </p:txBody>
      </p:sp>
      <p:pic>
        <p:nvPicPr>
          <p:cNvPr id="1026" name="Picture 2" descr="Trump EPA Continues Regulations Critical To Cleaning Up Wasatch Front  Pollution | KUER">
            <a:extLst>
              <a:ext uri="{FF2B5EF4-FFF2-40B4-BE49-F238E27FC236}">
                <a16:creationId xmlns:a16="http://schemas.microsoft.com/office/drawing/2014/main" id="{7D5695B8-06CF-DE8B-C178-510A53574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0506" y="1571095"/>
            <a:ext cx="9509716" cy="585712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sign&#10;&#10;Description automatically generated">
            <a:extLst>
              <a:ext uri="{FF2B5EF4-FFF2-40B4-BE49-F238E27FC236}">
                <a16:creationId xmlns:a16="http://schemas.microsoft.com/office/drawing/2014/main" id="{615A312F-6C8C-F9A5-B77D-9D74725E6DD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182582" y="341178"/>
            <a:ext cx="1180592" cy="1239619"/>
          </a:xfrm>
          <a:prstGeom prst="rect">
            <a:avLst/>
          </a:prstGeom>
        </p:spPr>
      </p:pic>
    </p:spTree>
    <p:extLst>
      <p:ext uri="{BB962C8B-B14F-4D97-AF65-F5344CB8AC3E}">
        <p14:creationId xmlns:p14="http://schemas.microsoft.com/office/powerpoint/2010/main" val="3544175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F6955-C92A-DF83-5E00-FD227485051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1E99CAA-31BA-5675-3A44-7AE8373751F9}"/>
              </a:ext>
            </a:extLst>
          </p:cNvPr>
          <p:cNvSpPr/>
          <p:nvPr/>
        </p:nvSpPr>
        <p:spPr>
          <a:xfrm>
            <a:off x="349321" y="7428216"/>
            <a:ext cx="1777430" cy="6575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E917308-1794-DF96-7BAA-7337CEA31D26}"/>
              </a:ext>
            </a:extLst>
          </p:cNvPr>
          <p:cNvSpPr/>
          <p:nvPr/>
        </p:nvSpPr>
        <p:spPr>
          <a:xfrm>
            <a:off x="6818300" y="7428216"/>
            <a:ext cx="1777430" cy="6575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EB7AE1FB-7E90-9FF8-A357-70204E5006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182582" y="341178"/>
            <a:ext cx="1180592" cy="1239619"/>
          </a:xfrm>
          <a:prstGeom prst="rect">
            <a:avLst/>
          </a:prstGeom>
        </p:spPr>
      </p:pic>
      <p:pic>
        <p:nvPicPr>
          <p:cNvPr id="1026" name="Picture 2" descr="Inversions - Utah Department of Environmental Quality">
            <a:extLst>
              <a:ext uri="{FF2B5EF4-FFF2-40B4-BE49-F238E27FC236}">
                <a16:creationId xmlns:a16="http://schemas.microsoft.com/office/drawing/2014/main" id="{4552E1C4-D88F-324E-6200-4DDE4BD47A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9028" y="143838"/>
            <a:ext cx="8193479" cy="7941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25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D55C4-F5FE-F41E-6E71-EE07499E40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6B2D976-9B64-A500-C548-8BB3935894A4}"/>
              </a:ext>
            </a:extLst>
          </p:cNvPr>
          <p:cNvSpPr>
            <a:spLocks noGrp="1"/>
          </p:cNvSpPr>
          <p:nvPr>
            <p:ph type="title"/>
          </p:nvPr>
        </p:nvSpPr>
        <p:spPr>
          <a:xfrm>
            <a:off x="267226" y="419902"/>
            <a:ext cx="13220381" cy="1239619"/>
          </a:xfrm>
        </p:spPr>
        <p:txBody>
          <a:bodyPr/>
          <a:lstStyle/>
          <a:p>
            <a:pPr marL="0" marR="0" lvl="0" indent="0" algn="ctr" defTabSz="548731" rtl="0" eaLnBrk="1" fontAlgn="auto" latinLnBrk="0" hangingPunct="1">
              <a:lnSpc>
                <a:spcPct val="100000"/>
              </a:lnSpc>
              <a:spcBef>
                <a:spcPts val="60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ptos Display"/>
                <a:ea typeface="+mn-ea"/>
                <a:cs typeface="+mn-cs"/>
              </a:rPr>
              <a:t>Schools, Public Safety, Roads, and Much </a:t>
            </a:r>
            <a:r>
              <a:rPr lang="en-US" sz="4000" dirty="0">
                <a:solidFill>
                  <a:prstClr val="black"/>
                </a:solidFill>
                <a:latin typeface="Aptos Display"/>
                <a:ea typeface="+mn-ea"/>
                <a:cs typeface="+mn-cs"/>
              </a:rPr>
              <a:t>M</a:t>
            </a:r>
            <a:r>
              <a:rPr kumimoji="0" lang="en-US" sz="4000" b="1" i="0" u="none" strike="noStrike" kern="1200" cap="none" spc="0" normalizeH="0" baseline="0" noProof="0" dirty="0">
                <a:ln>
                  <a:noFill/>
                </a:ln>
                <a:solidFill>
                  <a:prstClr val="black"/>
                </a:solidFill>
                <a:effectLst/>
                <a:uLnTx/>
                <a:uFillTx/>
                <a:latin typeface="Aptos Display"/>
                <a:ea typeface="+mn-ea"/>
                <a:cs typeface="+mn-cs"/>
              </a:rPr>
              <a:t>ore!</a:t>
            </a:r>
          </a:p>
        </p:txBody>
      </p:sp>
      <p:sp>
        <p:nvSpPr>
          <p:cNvPr id="5" name="Rectangle 4">
            <a:extLst>
              <a:ext uri="{FF2B5EF4-FFF2-40B4-BE49-F238E27FC236}">
                <a16:creationId xmlns:a16="http://schemas.microsoft.com/office/drawing/2014/main" id="{09BDD25E-4C8C-4B8B-913A-5D8C28CF1100}"/>
              </a:ext>
            </a:extLst>
          </p:cNvPr>
          <p:cNvSpPr/>
          <p:nvPr/>
        </p:nvSpPr>
        <p:spPr>
          <a:xfrm>
            <a:off x="349321" y="7428216"/>
            <a:ext cx="1777430" cy="6575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CCFD7A-284A-0E25-2461-8552DECA8784}"/>
              </a:ext>
            </a:extLst>
          </p:cNvPr>
          <p:cNvSpPr/>
          <p:nvPr/>
        </p:nvSpPr>
        <p:spPr>
          <a:xfrm>
            <a:off x="6676489" y="7466958"/>
            <a:ext cx="1777430" cy="6575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A close up of a sign&#10;&#10;Description automatically generated">
            <a:extLst>
              <a:ext uri="{FF2B5EF4-FFF2-40B4-BE49-F238E27FC236}">
                <a16:creationId xmlns:a16="http://schemas.microsoft.com/office/drawing/2014/main" id="{84980B13-2322-CBDF-14EC-EA31218DCB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182582" y="341178"/>
            <a:ext cx="1180592" cy="1239619"/>
          </a:xfrm>
          <a:prstGeom prst="rect">
            <a:avLst/>
          </a:prstGeom>
        </p:spPr>
      </p:pic>
      <p:pic>
        <p:nvPicPr>
          <p:cNvPr id="8" name="Picture 7" descr="A white background with black text&#10;&#10;Description automatically generated">
            <a:extLst>
              <a:ext uri="{FF2B5EF4-FFF2-40B4-BE49-F238E27FC236}">
                <a16:creationId xmlns:a16="http://schemas.microsoft.com/office/drawing/2014/main" id="{04D74251-49FA-FE6B-26E6-E4328477F6C2}"/>
              </a:ext>
            </a:extLst>
          </p:cNvPr>
          <p:cNvPicPr>
            <a:picLocks noChangeAspect="1"/>
          </p:cNvPicPr>
          <p:nvPr/>
        </p:nvPicPr>
        <p:blipFill>
          <a:blip r:embed="rId4"/>
          <a:stretch>
            <a:fillRect/>
          </a:stretch>
        </p:blipFill>
        <p:spPr>
          <a:xfrm>
            <a:off x="6060639" y="3241141"/>
            <a:ext cx="7839025" cy="34944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E19228C0-A04D-B42E-D0E3-0D4A41737FCF}"/>
              </a:ext>
            </a:extLst>
          </p:cNvPr>
          <p:cNvPicPr>
            <a:picLocks noChangeAspect="1"/>
          </p:cNvPicPr>
          <p:nvPr/>
        </p:nvPicPr>
        <p:blipFill rotWithShape="1">
          <a:blip r:embed="rId5"/>
          <a:srcRect b="2348"/>
          <a:stretch/>
        </p:blipFill>
        <p:spPr>
          <a:xfrm>
            <a:off x="609038" y="1223611"/>
            <a:ext cx="5191884" cy="6953848"/>
          </a:xfrm>
          <a:prstGeom prst="rect">
            <a:avLst/>
          </a:prstGeom>
        </p:spPr>
      </p:pic>
      <p:sp>
        <p:nvSpPr>
          <p:cNvPr id="10" name="TextBox 9">
            <a:extLst>
              <a:ext uri="{FF2B5EF4-FFF2-40B4-BE49-F238E27FC236}">
                <a16:creationId xmlns:a16="http://schemas.microsoft.com/office/drawing/2014/main" id="{1009569A-A0E5-159A-3208-9FDA358F450A}"/>
              </a:ext>
            </a:extLst>
          </p:cNvPr>
          <p:cNvSpPr txBox="1"/>
          <p:nvPr/>
        </p:nvSpPr>
        <p:spPr>
          <a:xfrm>
            <a:off x="6060639" y="2192788"/>
            <a:ext cx="7839025" cy="830997"/>
          </a:xfrm>
          <a:prstGeom prst="rect">
            <a:avLst/>
          </a:prstGeom>
          <a:noFill/>
          <a:ln w="57150">
            <a:solidFill>
              <a:schemeClr val="tx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spcBef>
                <a:spcPts val="600"/>
              </a:spcBef>
              <a:defRPr sz="2400">
                <a:cs typeface="Arial"/>
              </a:defRPr>
            </a:lvl1pPr>
          </a:lstStyle>
          <a:p>
            <a:r>
              <a:rPr lang="en-US" b="1" dirty="0"/>
              <a:t>Utah’s Oil and Gas Industry has provided $5.5 billion </a:t>
            </a:r>
            <a:r>
              <a:rPr lang="en-US" dirty="0"/>
              <a:t>from FY2019-FY2023</a:t>
            </a:r>
          </a:p>
        </p:txBody>
      </p:sp>
    </p:spTree>
    <p:extLst>
      <p:ext uri="{BB962C8B-B14F-4D97-AF65-F5344CB8AC3E}">
        <p14:creationId xmlns:p14="http://schemas.microsoft.com/office/powerpoint/2010/main" val="230709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F218E-136C-A71F-EEE2-EE773B81AD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C7274B-0865-A78C-0F3D-2482138441EC}"/>
              </a:ext>
            </a:extLst>
          </p:cNvPr>
          <p:cNvSpPr>
            <a:spLocks noGrp="1"/>
          </p:cNvSpPr>
          <p:nvPr>
            <p:ph type="title"/>
          </p:nvPr>
        </p:nvSpPr>
        <p:spPr>
          <a:xfrm>
            <a:off x="552497" y="4686197"/>
            <a:ext cx="13220381" cy="1239619"/>
          </a:xfrm>
        </p:spPr>
        <p:txBody>
          <a:bodyPr/>
          <a:lstStyle/>
          <a:p>
            <a:r>
              <a:rPr lang="en-US" dirty="0">
                <a:solidFill>
                  <a:schemeClr val="tx1"/>
                </a:solidFill>
              </a:rPr>
              <a:t>Questions? </a:t>
            </a:r>
            <a:br>
              <a:rPr lang="en-US" dirty="0">
                <a:solidFill>
                  <a:schemeClr val="tx1"/>
                </a:solidFill>
              </a:rPr>
            </a:br>
            <a:endParaRPr lang="en-US" dirty="0">
              <a:solidFill>
                <a:schemeClr val="tx1"/>
              </a:solidFill>
            </a:endParaRPr>
          </a:p>
        </p:txBody>
      </p:sp>
      <p:sp>
        <p:nvSpPr>
          <p:cNvPr id="3" name="Rectangle 2">
            <a:extLst>
              <a:ext uri="{FF2B5EF4-FFF2-40B4-BE49-F238E27FC236}">
                <a16:creationId xmlns:a16="http://schemas.microsoft.com/office/drawing/2014/main" id="{9284993A-93A8-B311-34A4-832A0A1E352C}"/>
              </a:ext>
            </a:extLst>
          </p:cNvPr>
          <p:cNvSpPr/>
          <p:nvPr/>
        </p:nvSpPr>
        <p:spPr>
          <a:xfrm>
            <a:off x="349321" y="7428216"/>
            <a:ext cx="1777430" cy="6575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237608A-1377-FEE1-70C7-185DC8700547}"/>
              </a:ext>
            </a:extLst>
          </p:cNvPr>
          <p:cNvSpPr/>
          <p:nvPr/>
        </p:nvSpPr>
        <p:spPr>
          <a:xfrm>
            <a:off x="6532651" y="7428216"/>
            <a:ext cx="1777430" cy="6575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A close up of a sign&#10;&#10;Description automatically generated">
            <a:extLst>
              <a:ext uri="{FF2B5EF4-FFF2-40B4-BE49-F238E27FC236}">
                <a16:creationId xmlns:a16="http://schemas.microsoft.com/office/drawing/2014/main" id="{4F81AE7B-A109-C9BD-780D-1CD0FEF0B4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182582" y="341178"/>
            <a:ext cx="1180592" cy="1239619"/>
          </a:xfrm>
          <a:prstGeom prst="rect">
            <a:avLst/>
          </a:prstGeom>
        </p:spPr>
      </p:pic>
      <p:sp>
        <p:nvSpPr>
          <p:cNvPr id="6" name="TextBox 5">
            <a:extLst>
              <a:ext uri="{FF2B5EF4-FFF2-40B4-BE49-F238E27FC236}">
                <a16:creationId xmlns:a16="http://schemas.microsoft.com/office/drawing/2014/main" id="{4B3E3B9B-F2F5-B72E-52FC-09FA6B47334E}"/>
              </a:ext>
            </a:extLst>
          </p:cNvPr>
          <p:cNvSpPr txBox="1"/>
          <p:nvPr/>
        </p:nvSpPr>
        <p:spPr>
          <a:xfrm>
            <a:off x="1054100" y="6350998"/>
            <a:ext cx="7708900" cy="1077218"/>
          </a:xfrm>
          <a:prstGeom prst="rect">
            <a:avLst/>
          </a:prstGeom>
          <a:noFill/>
        </p:spPr>
        <p:txBody>
          <a:bodyPr wrap="square" rtlCol="0">
            <a:spAutoFit/>
          </a:bodyPr>
          <a:lstStyle/>
          <a:p>
            <a:pPr algn="l">
              <a:spcBef>
                <a:spcPts val="600"/>
              </a:spcBef>
            </a:pPr>
            <a:r>
              <a:rPr lang="en-US" sz="1800" dirty="0"/>
              <a:t>Rikki Hrenko-Browning</a:t>
            </a:r>
          </a:p>
          <a:p>
            <a:pPr algn="l">
              <a:spcBef>
                <a:spcPts val="600"/>
              </a:spcBef>
            </a:pPr>
            <a:r>
              <a:rPr lang="en-US" sz="1800" dirty="0"/>
              <a:t>President, Utah Petroleum Association (UPA)</a:t>
            </a:r>
          </a:p>
          <a:p>
            <a:pPr algn="l">
              <a:spcBef>
                <a:spcPts val="600"/>
              </a:spcBef>
            </a:pPr>
            <a:r>
              <a:rPr lang="en-US" sz="1800" dirty="0" err="1"/>
              <a:t>Rhrenko-browning@utahpetroleum.org</a:t>
            </a:r>
            <a:endParaRPr lang="en-US" sz="1800" dirty="0"/>
          </a:p>
        </p:txBody>
      </p:sp>
      <p:pic>
        <p:nvPicPr>
          <p:cNvPr id="8" name="Picture 7">
            <a:extLst>
              <a:ext uri="{FF2B5EF4-FFF2-40B4-BE49-F238E27FC236}">
                <a16:creationId xmlns:a16="http://schemas.microsoft.com/office/drawing/2014/main" id="{6DE93630-D7D4-07AF-AF2A-B5EF907FE8A8}"/>
              </a:ext>
            </a:extLst>
          </p:cNvPr>
          <p:cNvPicPr>
            <a:picLocks noChangeAspect="1"/>
          </p:cNvPicPr>
          <p:nvPr/>
        </p:nvPicPr>
        <p:blipFill>
          <a:blip r:embed="rId3"/>
          <a:stretch>
            <a:fillRect/>
          </a:stretch>
        </p:blipFill>
        <p:spPr>
          <a:xfrm>
            <a:off x="1" y="1865138"/>
            <a:ext cx="14638548" cy="2395877"/>
          </a:xfrm>
          <a:prstGeom prst="rect">
            <a:avLst/>
          </a:prstGeom>
        </p:spPr>
      </p:pic>
    </p:spTree>
    <p:extLst>
      <p:ext uri="{BB962C8B-B14F-4D97-AF65-F5344CB8AC3E}">
        <p14:creationId xmlns:p14="http://schemas.microsoft.com/office/powerpoint/2010/main" val="1414942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AFD4B5-411A-CEF4-C206-FA576896816A}"/>
              </a:ext>
            </a:extLst>
          </p:cNvPr>
          <p:cNvSpPr/>
          <p:nvPr/>
        </p:nvSpPr>
        <p:spPr>
          <a:xfrm>
            <a:off x="349321" y="7428216"/>
            <a:ext cx="1777430" cy="6575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17B060D-CB56-BAB2-CE12-B9073ED40C49}"/>
              </a:ext>
            </a:extLst>
          </p:cNvPr>
          <p:cNvSpPr/>
          <p:nvPr/>
        </p:nvSpPr>
        <p:spPr>
          <a:xfrm>
            <a:off x="6407275" y="7572054"/>
            <a:ext cx="1777430" cy="6575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69BFDDC-F458-CB0D-F00F-2D1BC9413A1A}"/>
              </a:ext>
            </a:extLst>
          </p:cNvPr>
          <p:cNvSpPr>
            <a:spLocks noGrp="1"/>
          </p:cNvSpPr>
          <p:nvPr>
            <p:ph type="title"/>
          </p:nvPr>
        </p:nvSpPr>
        <p:spPr>
          <a:xfrm>
            <a:off x="553065" y="2710858"/>
            <a:ext cx="13220381" cy="1239619"/>
          </a:xfrm>
        </p:spPr>
        <p:txBody>
          <a:bodyPr/>
          <a:lstStyle/>
          <a:p>
            <a:r>
              <a:rPr lang="en-US" sz="4000">
                <a:solidFill>
                  <a:schemeClr val="tx1"/>
                </a:solidFill>
              </a:rPr>
              <a:t>appendix</a:t>
            </a:r>
            <a:endParaRPr lang="en-US">
              <a:solidFill>
                <a:schemeClr val="tx1"/>
              </a:solidFill>
            </a:endParaRPr>
          </a:p>
        </p:txBody>
      </p:sp>
    </p:spTree>
    <p:extLst>
      <p:ext uri="{BB962C8B-B14F-4D97-AF65-F5344CB8AC3E}">
        <p14:creationId xmlns:p14="http://schemas.microsoft.com/office/powerpoint/2010/main" val="4028415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AFD4B5-411A-CEF4-C206-FA576896816A}"/>
              </a:ext>
            </a:extLst>
          </p:cNvPr>
          <p:cNvSpPr/>
          <p:nvPr/>
        </p:nvSpPr>
        <p:spPr>
          <a:xfrm>
            <a:off x="349321" y="7428216"/>
            <a:ext cx="1777430" cy="6575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17B060D-CB56-BAB2-CE12-B9073ED40C49}"/>
              </a:ext>
            </a:extLst>
          </p:cNvPr>
          <p:cNvSpPr/>
          <p:nvPr/>
        </p:nvSpPr>
        <p:spPr>
          <a:xfrm>
            <a:off x="6407275" y="7572054"/>
            <a:ext cx="1777430" cy="6575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A blue circle with numbers and text&#10;&#10;Description automatically generated">
            <a:extLst>
              <a:ext uri="{FF2B5EF4-FFF2-40B4-BE49-F238E27FC236}">
                <a16:creationId xmlns:a16="http://schemas.microsoft.com/office/drawing/2014/main" id="{130F6D4A-9958-DDE4-2AD4-211497B4D329}"/>
              </a:ext>
            </a:extLst>
          </p:cNvPr>
          <p:cNvPicPr>
            <a:picLocks noChangeAspect="1"/>
          </p:cNvPicPr>
          <p:nvPr/>
        </p:nvPicPr>
        <p:blipFill>
          <a:blip r:embed="rId2"/>
          <a:stretch>
            <a:fillRect/>
          </a:stretch>
        </p:blipFill>
        <p:spPr>
          <a:xfrm>
            <a:off x="1932499" y="1310609"/>
            <a:ext cx="10971877" cy="50921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47E5B215-C7CF-3A1E-E8D3-244ECAF81F47}"/>
              </a:ext>
            </a:extLst>
          </p:cNvPr>
          <p:cNvSpPr txBox="1"/>
          <p:nvPr/>
        </p:nvSpPr>
        <p:spPr>
          <a:xfrm>
            <a:off x="10482293" y="6506500"/>
            <a:ext cx="2418736" cy="307777"/>
          </a:xfrm>
          <a:prstGeom prst="rect">
            <a:avLst/>
          </a:prstGeom>
          <a:noFill/>
        </p:spPr>
        <p:txBody>
          <a:bodyPr wrap="square" lIns="91440" tIns="45720" rIns="91440" bIns="45720" anchor="t">
            <a:spAutoFit/>
          </a:bodyPr>
          <a:lstStyle/>
          <a:p>
            <a:r>
              <a:rPr lang="en-US" sz="1400"/>
              <a:t>Infographic source: AFPM</a:t>
            </a:r>
            <a:endParaRPr lang="en-US" sz="1400">
              <a:cs typeface="Arial"/>
            </a:endParaRPr>
          </a:p>
        </p:txBody>
      </p:sp>
    </p:spTree>
    <p:extLst>
      <p:ext uri="{BB962C8B-B14F-4D97-AF65-F5344CB8AC3E}">
        <p14:creationId xmlns:p14="http://schemas.microsoft.com/office/powerpoint/2010/main" val="2936308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3792E2-97BD-4FCA-92A5-57828EAA3A1F}"/>
              </a:ext>
            </a:extLst>
          </p:cNvPr>
          <p:cNvSpPr>
            <a:spLocks noGrp="1"/>
          </p:cNvSpPr>
          <p:nvPr>
            <p:ph type="title"/>
          </p:nvPr>
        </p:nvSpPr>
        <p:spPr/>
        <p:txBody>
          <a:bodyPr/>
          <a:lstStyle/>
          <a:p>
            <a:r>
              <a:rPr lang="en-US" sz="4000">
                <a:solidFill>
                  <a:schemeClr val="tx1"/>
                </a:solidFill>
                <a:latin typeface="Arial" panose="020B0604020202020204"/>
              </a:rPr>
              <a:t>Refining Process</a:t>
            </a:r>
            <a:endParaRPr lang="en-US" sz="4000">
              <a:solidFill>
                <a:schemeClr val="tx1"/>
              </a:solidFill>
            </a:endParaRPr>
          </a:p>
        </p:txBody>
      </p:sp>
      <p:pic>
        <p:nvPicPr>
          <p:cNvPr id="7" name="Content Placeholder 6">
            <a:extLst>
              <a:ext uri="{FF2B5EF4-FFF2-40B4-BE49-F238E27FC236}">
                <a16:creationId xmlns:a16="http://schemas.microsoft.com/office/drawing/2014/main" id="{3E67B4CE-E569-26DB-5A82-913B8D9AC618}"/>
              </a:ext>
            </a:extLst>
          </p:cNvPr>
          <p:cNvPicPr>
            <a:picLocks noGrp="1" noChangeAspect="1"/>
          </p:cNvPicPr>
          <p:nvPr>
            <p:ph idx="1"/>
          </p:nvPr>
        </p:nvPicPr>
        <p:blipFill>
          <a:blip r:embed="rId3"/>
          <a:stretch>
            <a:fillRect/>
          </a:stretch>
        </p:blipFill>
        <p:spPr>
          <a:xfrm>
            <a:off x="4746661" y="1723471"/>
            <a:ext cx="9359757" cy="5039191"/>
          </a:xfrm>
        </p:spPr>
      </p:pic>
      <p:sp>
        <p:nvSpPr>
          <p:cNvPr id="5" name="Rectangle 4">
            <a:extLst>
              <a:ext uri="{FF2B5EF4-FFF2-40B4-BE49-F238E27FC236}">
                <a16:creationId xmlns:a16="http://schemas.microsoft.com/office/drawing/2014/main" id="{A124E9D1-75A8-C740-0296-B9C9332B0A73}"/>
              </a:ext>
            </a:extLst>
          </p:cNvPr>
          <p:cNvSpPr/>
          <p:nvPr/>
        </p:nvSpPr>
        <p:spPr>
          <a:xfrm>
            <a:off x="349321" y="7428216"/>
            <a:ext cx="1777430" cy="6575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AECA51B-2679-5F22-35B1-7DF743D69957}"/>
              </a:ext>
            </a:extLst>
          </p:cNvPr>
          <p:cNvSpPr/>
          <p:nvPr/>
        </p:nvSpPr>
        <p:spPr>
          <a:xfrm>
            <a:off x="6676489" y="7466958"/>
            <a:ext cx="1777430" cy="6575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DE5E0CE-6388-DDAB-5BA9-AA0D1B6941D2}"/>
              </a:ext>
            </a:extLst>
          </p:cNvPr>
          <p:cNvSpPr txBox="1"/>
          <p:nvPr/>
        </p:nvSpPr>
        <p:spPr>
          <a:xfrm>
            <a:off x="491898" y="2338906"/>
            <a:ext cx="3626778" cy="1785104"/>
          </a:xfrm>
          <a:prstGeom prst="rect">
            <a:avLst/>
          </a:prstGeom>
          <a:noFill/>
        </p:spPr>
        <p:txBody>
          <a:bodyPr wrap="square" rtlCol="0">
            <a:spAutoFit/>
          </a:bodyPr>
          <a:lstStyle/>
          <a:p>
            <a:pPr algn="l">
              <a:spcBef>
                <a:spcPts val="600"/>
              </a:spcBef>
            </a:pPr>
            <a:r>
              <a:rPr lang="en-US" sz="1800" b="1"/>
              <a:t>Refining processes defined by:</a:t>
            </a:r>
          </a:p>
          <a:p>
            <a:pPr marL="285750" indent="-285750" algn="l">
              <a:spcBef>
                <a:spcPts val="600"/>
              </a:spcBef>
              <a:buFont typeface="Arial" panose="020B0604020202020204" pitchFamily="34" charset="0"/>
              <a:buChar char="•"/>
            </a:pPr>
            <a:r>
              <a:rPr lang="en-US" sz="1800"/>
              <a:t>Heating (and cooling)</a:t>
            </a:r>
          </a:p>
          <a:p>
            <a:pPr marL="285750" indent="-285750" algn="l">
              <a:spcBef>
                <a:spcPts val="600"/>
              </a:spcBef>
              <a:buFont typeface="Arial" panose="020B0604020202020204" pitchFamily="34" charset="0"/>
              <a:buChar char="•"/>
            </a:pPr>
            <a:r>
              <a:rPr lang="en-US" sz="1800"/>
              <a:t>Adding pressure</a:t>
            </a:r>
          </a:p>
          <a:p>
            <a:pPr marL="285750" indent="-285750" algn="l">
              <a:spcBef>
                <a:spcPts val="600"/>
              </a:spcBef>
              <a:buFont typeface="Arial" panose="020B0604020202020204" pitchFamily="34" charset="0"/>
              <a:buChar char="•"/>
            </a:pPr>
            <a:r>
              <a:rPr lang="en-US" sz="1800"/>
              <a:t>Adding Catalyst</a:t>
            </a:r>
          </a:p>
          <a:p>
            <a:pPr algn="l">
              <a:spcBef>
                <a:spcPts val="600"/>
              </a:spcBef>
            </a:pPr>
            <a:endParaRPr lang="en-US" sz="1800"/>
          </a:p>
        </p:txBody>
      </p:sp>
      <p:sp>
        <p:nvSpPr>
          <p:cNvPr id="9" name="TextBox 8">
            <a:extLst>
              <a:ext uri="{FF2B5EF4-FFF2-40B4-BE49-F238E27FC236}">
                <a16:creationId xmlns:a16="http://schemas.microsoft.com/office/drawing/2014/main" id="{17167A6A-3A45-8D5B-7BD8-1779033089B0}"/>
              </a:ext>
            </a:extLst>
          </p:cNvPr>
          <p:cNvSpPr txBox="1"/>
          <p:nvPr/>
        </p:nvSpPr>
        <p:spPr>
          <a:xfrm>
            <a:off x="491898" y="4279009"/>
            <a:ext cx="3780890" cy="2139047"/>
          </a:xfrm>
          <a:prstGeom prst="rect">
            <a:avLst/>
          </a:prstGeom>
          <a:noFill/>
        </p:spPr>
        <p:txBody>
          <a:bodyPr wrap="square" rtlCol="0">
            <a:spAutoFit/>
          </a:bodyPr>
          <a:lstStyle/>
          <a:p>
            <a:pPr algn="l">
              <a:spcBef>
                <a:spcPts val="600"/>
              </a:spcBef>
            </a:pPr>
            <a:r>
              <a:rPr lang="en-US" sz="1800" b="1"/>
              <a:t>Main refining processes include:</a:t>
            </a:r>
          </a:p>
          <a:p>
            <a:pPr marL="285750" indent="-285750" algn="l">
              <a:spcBef>
                <a:spcPts val="600"/>
              </a:spcBef>
              <a:buFont typeface="Arial" panose="020B0604020202020204" pitchFamily="34" charset="0"/>
              <a:buChar char="•"/>
            </a:pPr>
            <a:r>
              <a:rPr lang="en-US" sz="1800"/>
              <a:t>Separation (distillation)</a:t>
            </a:r>
          </a:p>
          <a:p>
            <a:pPr marL="285750" indent="-285750" algn="l">
              <a:spcBef>
                <a:spcPts val="600"/>
              </a:spcBef>
              <a:buFont typeface="Arial" panose="020B0604020202020204" pitchFamily="34" charset="0"/>
              <a:buChar char="•"/>
            </a:pPr>
            <a:r>
              <a:rPr lang="en-US" sz="1800"/>
              <a:t>Conversion of molecules</a:t>
            </a:r>
          </a:p>
          <a:p>
            <a:pPr marL="285750" indent="-285750" algn="l">
              <a:spcBef>
                <a:spcPts val="600"/>
              </a:spcBef>
              <a:buFont typeface="Arial" panose="020B0604020202020204" pitchFamily="34" charset="0"/>
              <a:buChar char="•"/>
            </a:pPr>
            <a:r>
              <a:rPr lang="en-US" sz="1800"/>
              <a:t>Treatment to remove impurities</a:t>
            </a:r>
          </a:p>
          <a:p>
            <a:pPr marL="285750" indent="-285750" algn="l">
              <a:spcBef>
                <a:spcPts val="600"/>
              </a:spcBef>
              <a:buFont typeface="Arial" panose="020B0604020202020204" pitchFamily="34" charset="0"/>
              <a:buChar char="•"/>
            </a:pPr>
            <a:r>
              <a:rPr lang="en-US" sz="1800"/>
              <a:t>Blending</a:t>
            </a:r>
          </a:p>
          <a:p>
            <a:pPr algn="l">
              <a:spcBef>
                <a:spcPts val="600"/>
              </a:spcBef>
            </a:pPr>
            <a:endParaRPr lang="en-US" sz="1800"/>
          </a:p>
        </p:txBody>
      </p:sp>
      <p:sp>
        <p:nvSpPr>
          <p:cNvPr id="3" name="TextBox 2">
            <a:extLst>
              <a:ext uri="{FF2B5EF4-FFF2-40B4-BE49-F238E27FC236}">
                <a16:creationId xmlns:a16="http://schemas.microsoft.com/office/drawing/2014/main" id="{A2C1A6DA-CE4D-30E9-B6D7-10FD8CE2368B}"/>
              </a:ext>
            </a:extLst>
          </p:cNvPr>
          <p:cNvSpPr txBox="1"/>
          <p:nvPr/>
        </p:nvSpPr>
        <p:spPr>
          <a:xfrm>
            <a:off x="11750654" y="6771970"/>
            <a:ext cx="2344994" cy="307777"/>
          </a:xfrm>
          <a:prstGeom prst="rect">
            <a:avLst/>
          </a:prstGeom>
          <a:noFill/>
        </p:spPr>
        <p:txBody>
          <a:bodyPr wrap="square" lIns="91440" tIns="45720" rIns="91440" bIns="45720" anchor="t">
            <a:spAutoFit/>
          </a:bodyPr>
          <a:lstStyle/>
          <a:p>
            <a:r>
              <a:rPr lang="en-US" sz="1400"/>
              <a:t>Source: AFPM</a:t>
            </a:r>
            <a:endParaRPr lang="en-US" sz="1400">
              <a:cs typeface="Arial"/>
            </a:endParaRPr>
          </a:p>
        </p:txBody>
      </p:sp>
    </p:spTree>
    <p:extLst>
      <p:ext uri="{BB962C8B-B14F-4D97-AF65-F5344CB8AC3E}">
        <p14:creationId xmlns:p14="http://schemas.microsoft.com/office/powerpoint/2010/main" val="809733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3792E2-97BD-4FCA-92A5-57828EAA3A1F}"/>
              </a:ext>
            </a:extLst>
          </p:cNvPr>
          <p:cNvSpPr>
            <a:spLocks noGrp="1"/>
          </p:cNvSpPr>
          <p:nvPr>
            <p:ph type="title"/>
          </p:nvPr>
        </p:nvSpPr>
        <p:spPr/>
        <p:txBody>
          <a:bodyPr/>
          <a:lstStyle/>
          <a:p>
            <a:r>
              <a:rPr lang="en-US" sz="4000" dirty="0">
                <a:solidFill>
                  <a:schemeClr val="tx1"/>
                </a:solidFill>
                <a:latin typeface="Arial" panose="020B0604020202020204"/>
              </a:rPr>
              <a:t>Utah Liquid Fuels Landscape</a:t>
            </a:r>
            <a:r>
              <a:rPr kumimoji="0" lang="en-US" sz="4000" b="1" i="0" u="none" strike="noStrike" kern="1200" cap="none" spc="0" normalizeH="0" baseline="0" noProof="0" dirty="0">
                <a:ln>
                  <a:noFill/>
                </a:ln>
                <a:solidFill>
                  <a:schemeClr val="tx1"/>
                </a:solidFill>
                <a:effectLst/>
                <a:uLnTx/>
                <a:uFillTx/>
                <a:latin typeface="Arial" panose="020B0604020202020204"/>
                <a:ea typeface="+mj-ea"/>
                <a:cs typeface="+mj-cs"/>
              </a:rPr>
              <a:t> </a:t>
            </a:r>
            <a:endParaRPr lang="en-US" sz="4000" dirty="0">
              <a:solidFill>
                <a:schemeClr val="tx1"/>
              </a:solidFill>
            </a:endParaRPr>
          </a:p>
        </p:txBody>
      </p:sp>
      <p:sp>
        <p:nvSpPr>
          <p:cNvPr id="3" name="Content Placeholder 2">
            <a:extLst>
              <a:ext uri="{FF2B5EF4-FFF2-40B4-BE49-F238E27FC236}">
                <a16:creationId xmlns:a16="http://schemas.microsoft.com/office/drawing/2014/main" id="{D1EBA06B-A02E-7213-DD7F-A0C92170DFC7}"/>
              </a:ext>
            </a:extLst>
          </p:cNvPr>
          <p:cNvSpPr>
            <a:spLocks noGrp="1"/>
          </p:cNvSpPr>
          <p:nvPr>
            <p:ph idx="1"/>
          </p:nvPr>
        </p:nvSpPr>
        <p:spPr>
          <a:xfrm>
            <a:off x="511132" y="1640870"/>
            <a:ext cx="13212126" cy="5638799"/>
          </a:xfrm>
        </p:spPr>
        <p:txBody>
          <a:bodyPr vert="horz" lIns="274320" tIns="274320" rIns="274320" bIns="274320" rtlCol="0" anchor="t">
            <a:noAutofit/>
          </a:bodyPr>
          <a:lstStyle/>
          <a:p>
            <a:pPr marL="0" indent="0">
              <a:buNone/>
            </a:pPr>
            <a:r>
              <a:rPr lang="en-US" sz="3400" b="1" dirty="0"/>
              <a:t>Agenda</a:t>
            </a:r>
          </a:p>
          <a:p>
            <a:r>
              <a:rPr lang="en-US" sz="2500" dirty="0"/>
              <a:t>Introductions </a:t>
            </a:r>
          </a:p>
          <a:p>
            <a:r>
              <a:rPr lang="en-US" sz="2500" dirty="0"/>
              <a:t>Value chain basics: from well head to gas station</a:t>
            </a:r>
          </a:p>
          <a:p>
            <a:r>
              <a:rPr lang="en-US" sz="2500" dirty="0">
                <a:cs typeface="Arial"/>
              </a:rPr>
              <a:t>Utah's unique waxy crude</a:t>
            </a:r>
            <a:endParaRPr lang="en-US" sz="2500" dirty="0"/>
          </a:p>
          <a:p>
            <a:r>
              <a:rPr lang="en-US" sz="2500" dirty="0"/>
              <a:t>Background on Utah refineries </a:t>
            </a:r>
          </a:p>
          <a:p>
            <a:r>
              <a:rPr lang="en-US" sz="2500" dirty="0"/>
              <a:t>Depart for tour of the Chevron and Marathon SLC refineries</a:t>
            </a:r>
          </a:p>
          <a:p>
            <a:endParaRPr lang="en-US" sz="2500" dirty="0"/>
          </a:p>
        </p:txBody>
      </p:sp>
      <p:sp>
        <p:nvSpPr>
          <p:cNvPr id="5" name="Rectangle 4">
            <a:extLst>
              <a:ext uri="{FF2B5EF4-FFF2-40B4-BE49-F238E27FC236}">
                <a16:creationId xmlns:a16="http://schemas.microsoft.com/office/drawing/2014/main" id="{A124E9D1-75A8-C740-0296-B9C9332B0A73}"/>
              </a:ext>
            </a:extLst>
          </p:cNvPr>
          <p:cNvSpPr/>
          <p:nvPr/>
        </p:nvSpPr>
        <p:spPr>
          <a:xfrm>
            <a:off x="349321" y="7428216"/>
            <a:ext cx="1777430" cy="6575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AECA51B-2679-5F22-35B1-7DF743D69957}"/>
              </a:ext>
            </a:extLst>
          </p:cNvPr>
          <p:cNvSpPr/>
          <p:nvPr/>
        </p:nvSpPr>
        <p:spPr>
          <a:xfrm>
            <a:off x="6676489" y="7466958"/>
            <a:ext cx="1777430" cy="6575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A close up of a sign&#10;&#10;Description automatically generated">
            <a:extLst>
              <a:ext uri="{FF2B5EF4-FFF2-40B4-BE49-F238E27FC236}">
                <a16:creationId xmlns:a16="http://schemas.microsoft.com/office/drawing/2014/main" id="{E5992934-E271-8B3F-93B6-2093623EB5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182582" y="341178"/>
            <a:ext cx="1180592" cy="1239619"/>
          </a:xfrm>
          <a:prstGeom prst="rect">
            <a:avLst/>
          </a:prstGeom>
        </p:spPr>
      </p:pic>
    </p:spTree>
    <p:extLst>
      <p:ext uri="{BB962C8B-B14F-4D97-AF65-F5344CB8AC3E}">
        <p14:creationId xmlns:p14="http://schemas.microsoft.com/office/powerpoint/2010/main" val="1988377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3792E2-97BD-4FCA-92A5-57828EAA3A1F}"/>
              </a:ext>
            </a:extLst>
          </p:cNvPr>
          <p:cNvSpPr>
            <a:spLocks noGrp="1"/>
          </p:cNvSpPr>
          <p:nvPr>
            <p:ph type="title"/>
          </p:nvPr>
        </p:nvSpPr>
        <p:spPr/>
        <p:txBody>
          <a:bodyPr/>
          <a:lstStyle/>
          <a:p>
            <a:r>
              <a:rPr kumimoji="0" lang="en-US" sz="4000" b="1" i="0" u="none" strike="noStrike" kern="1200" cap="none" spc="0" normalizeH="0" baseline="0" noProof="0" dirty="0">
                <a:ln>
                  <a:noFill/>
                </a:ln>
                <a:solidFill>
                  <a:schemeClr val="tx1"/>
                </a:solidFill>
                <a:effectLst/>
                <a:uLnTx/>
                <a:uFillTx/>
                <a:latin typeface="Arial" panose="020B0604020202020204"/>
                <a:ea typeface="+mj-ea"/>
                <a:cs typeface="+mj-cs"/>
              </a:rPr>
              <a:t>Value Chain Basics</a:t>
            </a:r>
            <a:endParaRPr lang="en-US" sz="4000" dirty="0">
              <a:solidFill>
                <a:schemeClr val="tx1"/>
              </a:solidFill>
            </a:endParaRPr>
          </a:p>
        </p:txBody>
      </p:sp>
      <p:sp>
        <p:nvSpPr>
          <p:cNvPr id="5" name="Rectangle 4">
            <a:extLst>
              <a:ext uri="{FF2B5EF4-FFF2-40B4-BE49-F238E27FC236}">
                <a16:creationId xmlns:a16="http://schemas.microsoft.com/office/drawing/2014/main" id="{A124E9D1-75A8-C740-0296-B9C9332B0A73}"/>
              </a:ext>
            </a:extLst>
          </p:cNvPr>
          <p:cNvSpPr/>
          <p:nvPr/>
        </p:nvSpPr>
        <p:spPr>
          <a:xfrm>
            <a:off x="349321" y="7428216"/>
            <a:ext cx="1777430" cy="6575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AECA51B-2679-5F22-35B1-7DF743D69957}"/>
              </a:ext>
            </a:extLst>
          </p:cNvPr>
          <p:cNvSpPr/>
          <p:nvPr/>
        </p:nvSpPr>
        <p:spPr>
          <a:xfrm>
            <a:off x="6676489" y="7466958"/>
            <a:ext cx="1777430" cy="6575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Content Placeholder 1" descr="A diagram of a factory&#10;&#10;Description automatically generated">
            <a:extLst>
              <a:ext uri="{FF2B5EF4-FFF2-40B4-BE49-F238E27FC236}">
                <a16:creationId xmlns:a16="http://schemas.microsoft.com/office/drawing/2014/main" id="{93006231-AA6A-E055-C286-C51E00BD922E}"/>
              </a:ext>
            </a:extLst>
          </p:cNvPr>
          <p:cNvPicPr>
            <a:picLocks noGrp="1" noChangeAspect="1"/>
          </p:cNvPicPr>
          <p:nvPr>
            <p:ph idx="1"/>
          </p:nvPr>
        </p:nvPicPr>
        <p:blipFill>
          <a:blip r:embed="rId3"/>
          <a:stretch>
            <a:fillRect/>
          </a:stretch>
        </p:blipFill>
        <p:spPr>
          <a:xfrm>
            <a:off x="1084889" y="1181154"/>
            <a:ext cx="12472928" cy="6576724"/>
          </a:xfrm>
        </p:spPr>
      </p:pic>
      <p:sp>
        <p:nvSpPr>
          <p:cNvPr id="8" name="TextBox 7">
            <a:extLst>
              <a:ext uri="{FF2B5EF4-FFF2-40B4-BE49-F238E27FC236}">
                <a16:creationId xmlns:a16="http://schemas.microsoft.com/office/drawing/2014/main" id="{5E9BAA83-29CE-FF6D-1346-76CD91AACA50}"/>
              </a:ext>
            </a:extLst>
          </p:cNvPr>
          <p:cNvSpPr txBox="1"/>
          <p:nvPr/>
        </p:nvSpPr>
        <p:spPr>
          <a:xfrm>
            <a:off x="11263957" y="7155428"/>
            <a:ext cx="7315200" cy="307777"/>
          </a:xfrm>
          <a:prstGeom prst="rect">
            <a:avLst/>
          </a:prstGeom>
          <a:noFill/>
        </p:spPr>
        <p:txBody>
          <a:bodyPr wrap="square" lIns="91440" tIns="45720" rIns="91440" bIns="45720" anchor="t">
            <a:spAutoFit/>
          </a:bodyPr>
          <a:lstStyle/>
          <a:p>
            <a:r>
              <a:rPr lang="en-US" sz="1400"/>
              <a:t>Source: AFPM</a:t>
            </a:r>
            <a:endParaRPr lang="en-US" sz="1400">
              <a:cs typeface="Arial"/>
            </a:endParaRPr>
          </a:p>
        </p:txBody>
      </p:sp>
      <p:pic>
        <p:nvPicPr>
          <p:cNvPr id="3" name="Picture 2" descr="A close up of a sign&#10;&#10;Description automatically generated">
            <a:extLst>
              <a:ext uri="{FF2B5EF4-FFF2-40B4-BE49-F238E27FC236}">
                <a16:creationId xmlns:a16="http://schemas.microsoft.com/office/drawing/2014/main" id="{774C01AC-AC6C-3F57-11F9-B177ED9B87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182582" y="341178"/>
            <a:ext cx="1180592" cy="1239619"/>
          </a:xfrm>
          <a:prstGeom prst="rect">
            <a:avLst/>
          </a:prstGeom>
        </p:spPr>
      </p:pic>
    </p:spTree>
    <p:extLst>
      <p:ext uri="{BB962C8B-B14F-4D97-AF65-F5344CB8AC3E}">
        <p14:creationId xmlns:p14="http://schemas.microsoft.com/office/powerpoint/2010/main" val="1093410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3792E2-97BD-4FCA-92A5-57828EAA3A1F}"/>
              </a:ext>
            </a:extLst>
          </p:cNvPr>
          <p:cNvSpPr>
            <a:spLocks noGrp="1"/>
          </p:cNvSpPr>
          <p:nvPr>
            <p:ph type="title"/>
          </p:nvPr>
        </p:nvSpPr>
        <p:spPr>
          <a:xfrm>
            <a:off x="685793" y="340187"/>
            <a:ext cx="13220381" cy="1239619"/>
          </a:xfrm>
        </p:spPr>
        <p:txBody>
          <a:bodyPr/>
          <a:lstStyle/>
          <a:p>
            <a:r>
              <a:rPr lang="en-US" sz="4000" dirty="0">
                <a:solidFill>
                  <a:schemeClr val="tx1"/>
                </a:solidFill>
                <a:latin typeface="Arial" panose="020B0604020202020204"/>
              </a:rPr>
              <a:t>Utah's Upstream Production on the Upswing</a:t>
            </a:r>
            <a:endParaRPr lang="en-US" dirty="0">
              <a:solidFill>
                <a:schemeClr val="tx1"/>
              </a:solidFill>
            </a:endParaRPr>
          </a:p>
        </p:txBody>
      </p:sp>
      <p:sp>
        <p:nvSpPr>
          <p:cNvPr id="3" name="Content Placeholder 2">
            <a:extLst>
              <a:ext uri="{FF2B5EF4-FFF2-40B4-BE49-F238E27FC236}">
                <a16:creationId xmlns:a16="http://schemas.microsoft.com/office/drawing/2014/main" id="{D1EBA06B-A02E-7213-DD7F-A0C92170DFC7}"/>
              </a:ext>
            </a:extLst>
          </p:cNvPr>
          <p:cNvSpPr>
            <a:spLocks noGrp="1"/>
          </p:cNvSpPr>
          <p:nvPr>
            <p:ph idx="1"/>
          </p:nvPr>
        </p:nvSpPr>
        <p:spPr/>
        <p:txBody>
          <a:bodyPr vert="horz" lIns="274320" tIns="274320" rIns="274320" bIns="274320" rtlCol="0" anchor="t">
            <a:noAutofit/>
          </a:bodyPr>
          <a:lstStyle/>
          <a:p>
            <a:pPr marL="0" indent="0">
              <a:buNone/>
            </a:pPr>
            <a:endParaRPr lang="en-US" sz="3400">
              <a:cs typeface="Arial"/>
            </a:endParaRPr>
          </a:p>
          <a:p>
            <a:endParaRPr lang="en-US" sz="2500"/>
          </a:p>
        </p:txBody>
      </p:sp>
      <p:sp>
        <p:nvSpPr>
          <p:cNvPr id="5" name="Rectangle 4">
            <a:extLst>
              <a:ext uri="{FF2B5EF4-FFF2-40B4-BE49-F238E27FC236}">
                <a16:creationId xmlns:a16="http://schemas.microsoft.com/office/drawing/2014/main" id="{A124E9D1-75A8-C740-0296-B9C9332B0A73}"/>
              </a:ext>
            </a:extLst>
          </p:cNvPr>
          <p:cNvSpPr/>
          <p:nvPr/>
        </p:nvSpPr>
        <p:spPr>
          <a:xfrm>
            <a:off x="349321" y="7428216"/>
            <a:ext cx="1777430" cy="6575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AECA51B-2679-5F22-35B1-7DF743D69957}"/>
              </a:ext>
            </a:extLst>
          </p:cNvPr>
          <p:cNvSpPr/>
          <p:nvPr/>
        </p:nvSpPr>
        <p:spPr>
          <a:xfrm>
            <a:off x="6676489" y="7466958"/>
            <a:ext cx="1777430" cy="6575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440F153-3FDE-18BA-41CD-9E2392F607CB}"/>
              </a:ext>
            </a:extLst>
          </p:cNvPr>
          <p:cNvPicPr>
            <a:picLocks noChangeAspect="1"/>
          </p:cNvPicPr>
          <p:nvPr/>
        </p:nvPicPr>
        <p:blipFill>
          <a:blip r:embed="rId3"/>
          <a:stretch>
            <a:fillRect/>
          </a:stretch>
        </p:blipFill>
        <p:spPr>
          <a:xfrm>
            <a:off x="157470" y="1384659"/>
            <a:ext cx="7324725" cy="504825"/>
          </a:xfrm>
          <a:prstGeom prst="rect">
            <a:avLst/>
          </a:prstGeom>
        </p:spPr>
      </p:pic>
      <p:pic>
        <p:nvPicPr>
          <p:cNvPr id="7" name="Picture 6" descr="A graph showing the growth of natural resources&#10;&#10;Description automatically generated">
            <a:extLst>
              <a:ext uri="{FF2B5EF4-FFF2-40B4-BE49-F238E27FC236}">
                <a16:creationId xmlns:a16="http://schemas.microsoft.com/office/drawing/2014/main" id="{BD10F5F7-94A3-2C41-28FD-010A6DF401AA}"/>
              </a:ext>
            </a:extLst>
          </p:cNvPr>
          <p:cNvPicPr>
            <a:picLocks noChangeAspect="1"/>
          </p:cNvPicPr>
          <p:nvPr/>
        </p:nvPicPr>
        <p:blipFill>
          <a:blip r:embed="rId4"/>
          <a:stretch>
            <a:fillRect/>
          </a:stretch>
        </p:blipFill>
        <p:spPr>
          <a:xfrm>
            <a:off x="-6760" y="1865671"/>
            <a:ext cx="7505700" cy="5029200"/>
          </a:xfrm>
          <a:prstGeom prst="rect">
            <a:avLst/>
          </a:prstGeom>
        </p:spPr>
      </p:pic>
      <p:sp>
        <p:nvSpPr>
          <p:cNvPr id="9" name="TextBox 8">
            <a:extLst>
              <a:ext uri="{FF2B5EF4-FFF2-40B4-BE49-F238E27FC236}">
                <a16:creationId xmlns:a16="http://schemas.microsoft.com/office/drawing/2014/main" id="{A20733D1-B88D-29FD-87BD-48BF4E177454}"/>
              </a:ext>
            </a:extLst>
          </p:cNvPr>
          <p:cNvSpPr txBox="1"/>
          <p:nvPr/>
        </p:nvSpPr>
        <p:spPr>
          <a:xfrm>
            <a:off x="8086908" y="1299128"/>
            <a:ext cx="5884605" cy="830997"/>
          </a:xfrm>
          <a:prstGeom prst="rect">
            <a:avLst/>
          </a:prstGeom>
          <a:noFill/>
          <a:ln w="57150">
            <a:solidFill>
              <a:schemeClr val="tx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spcBef>
                <a:spcPts val="600"/>
              </a:spcBef>
              <a:defRPr sz="2400">
                <a:cs typeface="Arial"/>
              </a:defRPr>
            </a:lvl1pPr>
          </a:lstStyle>
          <a:p>
            <a:r>
              <a:rPr lang="en-US" dirty="0"/>
              <a:t>What state did Utah overtake to become the 9th largest oil producer?</a:t>
            </a:r>
          </a:p>
        </p:txBody>
      </p:sp>
      <p:sp>
        <p:nvSpPr>
          <p:cNvPr id="10" name="TextBox 9">
            <a:extLst>
              <a:ext uri="{FF2B5EF4-FFF2-40B4-BE49-F238E27FC236}">
                <a16:creationId xmlns:a16="http://schemas.microsoft.com/office/drawing/2014/main" id="{14D5B2CD-585B-0A3B-7D52-CDC25E04B52C}"/>
              </a:ext>
            </a:extLst>
          </p:cNvPr>
          <p:cNvSpPr txBox="1"/>
          <p:nvPr/>
        </p:nvSpPr>
        <p:spPr>
          <a:xfrm>
            <a:off x="545690" y="7040488"/>
            <a:ext cx="6400799" cy="907941"/>
          </a:xfrm>
          <a:prstGeom prst="rect">
            <a:avLst/>
          </a:prstGeom>
          <a:noFill/>
          <a:ln w="57150">
            <a:solidFill>
              <a:schemeClr val="tx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sz="2400" dirty="0">
                <a:cs typeface="Arial"/>
              </a:rPr>
              <a:t>10th 9th nationally for oil production</a:t>
            </a:r>
          </a:p>
          <a:p>
            <a:pPr algn="ctr">
              <a:spcBef>
                <a:spcPts val="600"/>
              </a:spcBef>
            </a:pPr>
            <a:r>
              <a:rPr lang="en-US" sz="2400" dirty="0">
                <a:cs typeface="Arial"/>
              </a:rPr>
              <a:t>11th nationally for gas production</a:t>
            </a:r>
          </a:p>
        </p:txBody>
      </p:sp>
      <p:cxnSp>
        <p:nvCxnSpPr>
          <p:cNvPr id="11" name="Straight Arrow Connector 10">
            <a:extLst>
              <a:ext uri="{FF2B5EF4-FFF2-40B4-BE49-F238E27FC236}">
                <a16:creationId xmlns:a16="http://schemas.microsoft.com/office/drawing/2014/main" id="{885D89E1-0F61-B23E-1A02-50B75109B55F}"/>
              </a:ext>
            </a:extLst>
          </p:cNvPr>
          <p:cNvCxnSpPr/>
          <p:nvPr/>
        </p:nvCxnSpPr>
        <p:spPr>
          <a:xfrm>
            <a:off x="1194382" y="7037071"/>
            <a:ext cx="516193" cy="486696"/>
          </a:xfrm>
          <a:prstGeom prst="straightConnector1">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1CC71749-62FA-0F0D-FA99-666B7C087935}"/>
              </a:ext>
            </a:extLst>
          </p:cNvPr>
          <p:cNvCxnSpPr/>
          <p:nvPr/>
        </p:nvCxnSpPr>
        <p:spPr>
          <a:xfrm flipH="1">
            <a:off x="1237128" y="7050232"/>
            <a:ext cx="427704" cy="486696"/>
          </a:xfrm>
          <a:prstGeom prst="straightConnector1">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17" name="Picture 16" descr="A screenshot of a computer&#10;&#10;Description automatically generated">
            <a:extLst>
              <a:ext uri="{FF2B5EF4-FFF2-40B4-BE49-F238E27FC236}">
                <a16:creationId xmlns:a16="http://schemas.microsoft.com/office/drawing/2014/main" id="{F7B11F64-2612-CEBC-4A97-B5FEEF1B7293}"/>
              </a:ext>
            </a:extLst>
          </p:cNvPr>
          <p:cNvPicPr>
            <a:picLocks noChangeAspect="1"/>
          </p:cNvPicPr>
          <p:nvPr/>
        </p:nvPicPr>
        <p:blipFill>
          <a:blip r:embed="rId5"/>
          <a:srcRect l="27363" t="31671" r="45364" b="30874"/>
          <a:stretch/>
        </p:blipFill>
        <p:spPr>
          <a:xfrm>
            <a:off x="8191493" y="2295557"/>
            <a:ext cx="5893416" cy="4552597"/>
          </a:xfrm>
          <a:prstGeom prst="rect">
            <a:avLst/>
          </a:prstGeom>
        </p:spPr>
      </p:pic>
      <p:sp>
        <p:nvSpPr>
          <p:cNvPr id="18" name="TextBox 17">
            <a:extLst>
              <a:ext uri="{FF2B5EF4-FFF2-40B4-BE49-F238E27FC236}">
                <a16:creationId xmlns:a16="http://schemas.microsoft.com/office/drawing/2014/main" id="{3027A462-B310-982C-0247-82E50F87D79E}"/>
              </a:ext>
            </a:extLst>
          </p:cNvPr>
          <p:cNvSpPr txBox="1"/>
          <p:nvPr/>
        </p:nvSpPr>
        <p:spPr>
          <a:xfrm>
            <a:off x="8322704" y="6638216"/>
            <a:ext cx="5413011" cy="307777"/>
          </a:xfrm>
          <a:prstGeom prst="rect">
            <a:avLst/>
          </a:prstGeom>
          <a:noFill/>
        </p:spPr>
        <p:txBody>
          <a:bodyPr wrap="square" rtlCol="0">
            <a:spAutoFit/>
          </a:bodyPr>
          <a:lstStyle/>
          <a:p>
            <a:pPr algn="l">
              <a:spcBef>
                <a:spcPts val="600"/>
              </a:spcBef>
            </a:pPr>
            <a:r>
              <a:rPr lang="en-US" sz="1400" dirty="0"/>
              <a:t>Source: Statistica, Crude Oil Production by State, 2023</a:t>
            </a:r>
          </a:p>
        </p:txBody>
      </p:sp>
      <p:pic>
        <p:nvPicPr>
          <p:cNvPr id="19" name="Picture 18" descr="A close up of a sign&#10;&#10;Description automatically generated">
            <a:extLst>
              <a:ext uri="{FF2B5EF4-FFF2-40B4-BE49-F238E27FC236}">
                <a16:creationId xmlns:a16="http://schemas.microsoft.com/office/drawing/2014/main" id="{F6F4A172-3D76-CA58-C533-3B5CB8130E0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494613" y="29780"/>
            <a:ext cx="1180592" cy="1239619"/>
          </a:xfrm>
          <a:prstGeom prst="rect">
            <a:avLst/>
          </a:prstGeom>
        </p:spPr>
      </p:pic>
    </p:spTree>
    <p:extLst>
      <p:ext uri="{BB962C8B-B14F-4D97-AF65-F5344CB8AC3E}">
        <p14:creationId xmlns:p14="http://schemas.microsoft.com/office/powerpoint/2010/main" val="40486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3792E2-97BD-4FCA-92A5-57828EAA3A1F}"/>
              </a:ext>
            </a:extLst>
          </p:cNvPr>
          <p:cNvSpPr>
            <a:spLocks noGrp="1"/>
          </p:cNvSpPr>
          <p:nvPr>
            <p:ph type="title"/>
          </p:nvPr>
        </p:nvSpPr>
        <p:spPr>
          <a:xfrm>
            <a:off x="670609" y="354767"/>
            <a:ext cx="12326934" cy="1239619"/>
          </a:xfrm>
        </p:spPr>
        <p:txBody>
          <a:bodyPr/>
          <a:lstStyle/>
          <a:p>
            <a:r>
              <a:rPr lang="en-US" sz="4000" dirty="0">
                <a:solidFill>
                  <a:schemeClr val="tx1"/>
                </a:solidFill>
                <a:latin typeface="Arial" panose="020B0604020202020204"/>
              </a:rPr>
              <a:t>Where and How Do We Get Crude in Utah? </a:t>
            </a:r>
            <a:endParaRPr lang="en-US" sz="4000" dirty="0">
              <a:solidFill>
                <a:schemeClr val="tx1"/>
              </a:solidFill>
            </a:endParaRPr>
          </a:p>
        </p:txBody>
      </p:sp>
      <p:sp>
        <p:nvSpPr>
          <p:cNvPr id="5" name="Rectangle 4">
            <a:extLst>
              <a:ext uri="{FF2B5EF4-FFF2-40B4-BE49-F238E27FC236}">
                <a16:creationId xmlns:a16="http://schemas.microsoft.com/office/drawing/2014/main" id="{A124E9D1-75A8-C740-0296-B9C9332B0A73}"/>
              </a:ext>
            </a:extLst>
          </p:cNvPr>
          <p:cNvSpPr/>
          <p:nvPr/>
        </p:nvSpPr>
        <p:spPr>
          <a:xfrm>
            <a:off x="349321" y="7428216"/>
            <a:ext cx="1777430" cy="6575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AECA51B-2679-5F22-35B1-7DF743D69957}"/>
              </a:ext>
            </a:extLst>
          </p:cNvPr>
          <p:cNvSpPr/>
          <p:nvPr/>
        </p:nvSpPr>
        <p:spPr>
          <a:xfrm>
            <a:off x="6676489" y="7466958"/>
            <a:ext cx="1777430" cy="6575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70C6C7E-B656-B306-F658-10E0C51CA57C}"/>
              </a:ext>
            </a:extLst>
          </p:cNvPr>
          <p:cNvSpPr txBox="1"/>
          <p:nvPr/>
        </p:nvSpPr>
        <p:spPr>
          <a:xfrm>
            <a:off x="8850648" y="1979112"/>
            <a:ext cx="5512526" cy="5909310"/>
          </a:xfrm>
          <a:prstGeom prst="rect">
            <a:avLst/>
          </a:prstGeom>
          <a:noFill/>
        </p:spPr>
        <p:txBody>
          <a:bodyPr wrap="square" rtlCol="0">
            <a:spAutoFit/>
          </a:bodyPr>
          <a:lstStyle/>
          <a:p>
            <a:pPr algn="l">
              <a:spcBef>
                <a:spcPts val="600"/>
              </a:spcBef>
            </a:pPr>
            <a:r>
              <a:rPr lang="en-US" sz="2400" b="1" dirty="0"/>
              <a:t>Crude Supply into Salt Lake Valley</a:t>
            </a:r>
          </a:p>
          <a:p>
            <a:pPr marL="285750" indent="-285750" algn="l">
              <a:spcBef>
                <a:spcPts val="600"/>
              </a:spcBef>
              <a:buFont typeface="Arial" panose="020B0604020202020204" pitchFamily="34" charset="0"/>
              <a:buChar char="•"/>
            </a:pPr>
            <a:r>
              <a:rPr lang="en-US" sz="1800" dirty="0"/>
              <a:t>Truck - Utah Waxy Crude </a:t>
            </a:r>
          </a:p>
          <a:p>
            <a:pPr marL="285750" indent="-285750" algn="l">
              <a:spcBef>
                <a:spcPts val="600"/>
              </a:spcBef>
              <a:buFont typeface="Arial" panose="020B0604020202020204" pitchFamily="34" charset="0"/>
              <a:buChar char="•"/>
            </a:pPr>
            <a:r>
              <a:rPr lang="en-US" sz="1800" dirty="0"/>
              <a:t>Pipeline (Frontier) - WY crude and West Canadian Crudes</a:t>
            </a:r>
          </a:p>
          <a:p>
            <a:pPr marL="285750" indent="-285750" algn="l">
              <a:spcBef>
                <a:spcPts val="600"/>
              </a:spcBef>
              <a:buFont typeface="Arial" panose="020B0604020202020204" pitchFamily="34" charset="0"/>
              <a:buChar char="•"/>
            </a:pPr>
            <a:r>
              <a:rPr lang="en-US" sz="1800" dirty="0"/>
              <a:t>Pipeline (CPL </a:t>
            </a:r>
            <a:r>
              <a:rPr lang="en-US" sz="1800" dirty="0" err="1"/>
              <a:t>Rangley</a:t>
            </a:r>
            <a:r>
              <a:rPr lang="en-US" sz="1800" dirty="0"/>
              <a:t>) – Rangely CO Crude</a:t>
            </a:r>
          </a:p>
          <a:p>
            <a:pPr marL="285750" indent="-285750" algn="l">
              <a:spcBef>
                <a:spcPts val="600"/>
              </a:spcBef>
              <a:buFont typeface="Arial" panose="020B0604020202020204" pitchFamily="34" charset="0"/>
              <a:buChar char="•"/>
            </a:pPr>
            <a:endParaRPr lang="en-US" sz="1800" dirty="0"/>
          </a:p>
          <a:p>
            <a:pPr>
              <a:spcBef>
                <a:spcPts val="600"/>
              </a:spcBef>
            </a:pPr>
            <a:r>
              <a:rPr lang="en-US" sz="2400" b="1" dirty="0"/>
              <a:t>Major sources of crude supply are regional </a:t>
            </a:r>
            <a:endParaRPr lang="en-US" sz="1800" dirty="0"/>
          </a:p>
          <a:p>
            <a:pPr marL="342900" indent="-342900" algn="l">
              <a:spcBef>
                <a:spcPts val="600"/>
              </a:spcBef>
              <a:buFont typeface="Arial" panose="020B0604020202020204" pitchFamily="34" charset="0"/>
              <a:buChar char="•"/>
            </a:pPr>
            <a:r>
              <a:rPr lang="en-US" sz="1800" dirty="0"/>
              <a:t>Other crudes can be trucked or railed in if needed</a:t>
            </a:r>
          </a:p>
          <a:p>
            <a:pPr marL="342900" indent="-342900" algn="l">
              <a:spcBef>
                <a:spcPts val="600"/>
              </a:spcBef>
              <a:buFont typeface="Arial" panose="020B0604020202020204" pitchFamily="34" charset="0"/>
              <a:buChar char="•"/>
            </a:pPr>
            <a:r>
              <a:rPr lang="en-US" sz="1800" dirty="0"/>
              <a:t>Unique properties of local wax and condensate can make transportation challenging</a:t>
            </a:r>
          </a:p>
          <a:p>
            <a:pPr marL="342900" indent="-342900" algn="l">
              <a:spcBef>
                <a:spcPts val="600"/>
              </a:spcBef>
              <a:buFont typeface="Arial" panose="020B0604020202020204" pitchFamily="34" charset="0"/>
              <a:buChar char="•"/>
            </a:pPr>
            <a:r>
              <a:rPr lang="en-US" sz="1800" dirty="0"/>
              <a:t>Landlocked refineries do not have access to waterborne crude like the US Gulf Coast and West Coast refining hubs </a:t>
            </a:r>
          </a:p>
          <a:p>
            <a:pPr marL="342900" indent="-342900" algn="l">
              <a:spcBef>
                <a:spcPts val="600"/>
              </a:spcBef>
              <a:buFont typeface="Arial" panose="020B0604020202020204" pitchFamily="34" charset="0"/>
              <a:buChar char="•"/>
            </a:pPr>
            <a:endParaRPr lang="en-US" sz="2000" dirty="0"/>
          </a:p>
          <a:p>
            <a:pPr marL="342900" indent="-342900" algn="l">
              <a:spcBef>
                <a:spcPts val="600"/>
              </a:spcBef>
              <a:buFont typeface="Arial" panose="020B0604020202020204" pitchFamily="34" charset="0"/>
              <a:buChar char="•"/>
            </a:pPr>
            <a:endParaRPr lang="en-US" sz="2000" dirty="0"/>
          </a:p>
        </p:txBody>
      </p:sp>
      <p:pic>
        <p:nvPicPr>
          <p:cNvPr id="2" name="Picture 1" descr="A map of the united states&#10;&#10;Description automatically generated">
            <a:extLst>
              <a:ext uri="{FF2B5EF4-FFF2-40B4-BE49-F238E27FC236}">
                <a16:creationId xmlns:a16="http://schemas.microsoft.com/office/drawing/2014/main" id="{92691EA3-D58A-3204-E9EB-280425AAC753}"/>
              </a:ext>
            </a:extLst>
          </p:cNvPr>
          <p:cNvPicPr>
            <a:picLocks noChangeAspect="1"/>
          </p:cNvPicPr>
          <p:nvPr/>
        </p:nvPicPr>
        <p:blipFill>
          <a:blip r:embed="rId3"/>
          <a:srcRect l="-137" r="-137" b="6968"/>
          <a:stretch/>
        </p:blipFill>
        <p:spPr>
          <a:xfrm>
            <a:off x="517524" y="1814627"/>
            <a:ext cx="8068911" cy="54320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descr="A close up of a sign&#10;&#10;Description automatically generated">
            <a:extLst>
              <a:ext uri="{FF2B5EF4-FFF2-40B4-BE49-F238E27FC236}">
                <a16:creationId xmlns:a16="http://schemas.microsoft.com/office/drawing/2014/main" id="{FE72F067-EF70-CE18-7B40-95C8F37F81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182582" y="341178"/>
            <a:ext cx="1180592" cy="1239619"/>
          </a:xfrm>
          <a:prstGeom prst="rect">
            <a:avLst/>
          </a:prstGeom>
        </p:spPr>
      </p:pic>
    </p:spTree>
    <p:extLst>
      <p:ext uri="{BB962C8B-B14F-4D97-AF65-F5344CB8AC3E}">
        <p14:creationId xmlns:p14="http://schemas.microsoft.com/office/powerpoint/2010/main" val="461056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D7592-2E4E-5ECC-0162-A2005BD3A0E3}"/>
              </a:ext>
            </a:extLst>
          </p:cNvPr>
          <p:cNvSpPr>
            <a:spLocks noGrp="1"/>
          </p:cNvSpPr>
          <p:nvPr>
            <p:ph type="title"/>
          </p:nvPr>
        </p:nvSpPr>
        <p:spPr>
          <a:xfrm>
            <a:off x="349320" y="700440"/>
            <a:ext cx="13220381" cy="1239619"/>
          </a:xfrm>
        </p:spPr>
        <p:txBody>
          <a:bodyPr/>
          <a:lstStyle/>
          <a:p>
            <a:r>
              <a:rPr lang="en-US" sz="4000" dirty="0">
                <a:solidFill>
                  <a:schemeClr val="tx1"/>
                </a:solidFill>
                <a:cs typeface="Arial"/>
              </a:rPr>
              <a:t>New Rail Export Market is Driving Crude Growth </a:t>
            </a:r>
          </a:p>
        </p:txBody>
      </p:sp>
      <p:pic>
        <p:nvPicPr>
          <p:cNvPr id="3" name="Picture 2" descr="A screenshot of a mobile phone&#10;&#10;Description automatically generated">
            <a:extLst>
              <a:ext uri="{FF2B5EF4-FFF2-40B4-BE49-F238E27FC236}">
                <a16:creationId xmlns:a16="http://schemas.microsoft.com/office/drawing/2014/main" id="{211763C9-9533-D3E1-35EF-E7E3B77526E6}"/>
              </a:ext>
            </a:extLst>
          </p:cNvPr>
          <p:cNvPicPr>
            <a:picLocks noChangeAspect="1"/>
          </p:cNvPicPr>
          <p:nvPr/>
        </p:nvPicPr>
        <p:blipFill>
          <a:blip r:embed="rId3"/>
          <a:stretch>
            <a:fillRect/>
          </a:stretch>
        </p:blipFill>
        <p:spPr>
          <a:xfrm>
            <a:off x="349320" y="1761888"/>
            <a:ext cx="14094839" cy="4821792"/>
          </a:xfrm>
          <a:prstGeom prst="rect">
            <a:avLst/>
          </a:prstGeom>
        </p:spPr>
      </p:pic>
      <p:sp>
        <p:nvSpPr>
          <p:cNvPr id="6" name="Rectangle 5">
            <a:extLst>
              <a:ext uri="{FF2B5EF4-FFF2-40B4-BE49-F238E27FC236}">
                <a16:creationId xmlns:a16="http://schemas.microsoft.com/office/drawing/2014/main" id="{B4B365DF-7AA8-A8AD-FB5C-D64D2DF60FDB}"/>
              </a:ext>
            </a:extLst>
          </p:cNvPr>
          <p:cNvSpPr/>
          <p:nvPr/>
        </p:nvSpPr>
        <p:spPr>
          <a:xfrm>
            <a:off x="349321" y="7428216"/>
            <a:ext cx="1777430" cy="6575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91A9293-0A32-B733-EBFD-2A0CBFD4B661}"/>
              </a:ext>
            </a:extLst>
          </p:cNvPr>
          <p:cNvSpPr/>
          <p:nvPr/>
        </p:nvSpPr>
        <p:spPr>
          <a:xfrm>
            <a:off x="6676489" y="7466958"/>
            <a:ext cx="1777430" cy="6575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A close up of a sign&#10;&#10;Description automatically generated">
            <a:extLst>
              <a:ext uri="{FF2B5EF4-FFF2-40B4-BE49-F238E27FC236}">
                <a16:creationId xmlns:a16="http://schemas.microsoft.com/office/drawing/2014/main" id="{14547392-8D21-FE3A-B1D5-78366843F2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182582" y="341178"/>
            <a:ext cx="1180592" cy="1239619"/>
          </a:xfrm>
          <a:prstGeom prst="rect">
            <a:avLst/>
          </a:prstGeom>
        </p:spPr>
      </p:pic>
    </p:spTree>
    <p:extLst>
      <p:ext uri="{BB962C8B-B14F-4D97-AF65-F5344CB8AC3E}">
        <p14:creationId xmlns:p14="http://schemas.microsoft.com/office/powerpoint/2010/main" val="1073249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3792E2-97BD-4FCA-92A5-57828EAA3A1F}"/>
              </a:ext>
            </a:extLst>
          </p:cNvPr>
          <p:cNvSpPr>
            <a:spLocks noGrp="1"/>
          </p:cNvSpPr>
          <p:nvPr>
            <p:ph type="title"/>
          </p:nvPr>
        </p:nvSpPr>
        <p:spPr/>
        <p:txBody>
          <a:bodyPr/>
          <a:lstStyle/>
          <a:p>
            <a:r>
              <a:rPr lang="en-US" sz="4000" dirty="0">
                <a:solidFill>
                  <a:schemeClr val="tx1"/>
                </a:solidFill>
                <a:latin typeface="Arial" panose="020B0604020202020204"/>
              </a:rPr>
              <a:t>What is a PADD?</a:t>
            </a:r>
            <a:endParaRPr lang="en-US" sz="4000" dirty="0">
              <a:solidFill>
                <a:schemeClr val="tx1"/>
              </a:solidFill>
            </a:endParaRPr>
          </a:p>
        </p:txBody>
      </p:sp>
      <p:sp>
        <p:nvSpPr>
          <p:cNvPr id="5" name="Rectangle 4">
            <a:extLst>
              <a:ext uri="{FF2B5EF4-FFF2-40B4-BE49-F238E27FC236}">
                <a16:creationId xmlns:a16="http://schemas.microsoft.com/office/drawing/2014/main" id="{A124E9D1-75A8-C740-0296-B9C9332B0A73}"/>
              </a:ext>
            </a:extLst>
          </p:cNvPr>
          <p:cNvSpPr/>
          <p:nvPr/>
        </p:nvSpPr>
        <p:spPr>
          <a:xfrm>
            <a:off x="349321" y="7428216"/>
            <a:ext cx="1777430" cy="6575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AECA51B-2679-5F22-35B1-7DF743D69957}"/>
              </a:ext>
            </a:extLst>
          </p:cNvPr>
          <p:cNvSpPr/>
          <p:nvPr/>
        </p:nvSpPr>
        <p:spPr>
          <a:xfrm>
            <a:off x="6676489" y="7466958"/>
            <a:ext cx="1777430" cy="6575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1B4678E-598A-3EA1-4D3F-EAD738D1D1D9}"/>
              </a:ext>
            </a:extLst>
          </p:cNvPr>
          <p:cNvSpPr txBox="1"/>
          <p:nvPr/>
        </p:nvSpPr>
        <p:spPr>
          <a:xfrm>
            <a:off x="349321" y="2755756"/>
            <a:ext cx="6146515" cy="3247043"/>
          </a:xfrm>
          <a:prstGeom prst="rect">
            <a:avLst/>
          </a:prstGeom>
          <a:noFill/>
        </p:spPr>
        <p:txBody>
          <a:bodyPr wrap="square" rtlCol="0">
            <a:spAutoFit/>
          </a:bodyPr>
          <a:lstStyle/>
          <a:p>
            <a:pPr marL="285750" indent="-285750" algn="l">
              <a:spcBef>
                <a:spcPts val="600"/>
              </a:spcBef>
              <a:buFont typeface="Arial" panose="020B0604020202020204" pitchFamily="34" charset="0"/>
              <a:buChar char="•"/>
            </a:pPr>
            <a:r>
              <a:rPr lang="en-US" sz="1800" dirty="0"/>
              <a:t>Petroleum Administration for Defense Districts (PADDs) are 5 geographic aggregations of the 50 States</a:t>
            </a:r>
          </a:p>
          <a:p>
            <a:pPr algn="l">
              <a:spcBef>
                <a:spcPts val="600"/>
              </a:spcBef>
            </a:pPr>
            <a:endParaRPr lang="en-US" sz="1800" dirty="0"/>
          </a:p>
          <a:p>
            <a:pPr marL="285750" indent="-285750" algn="l">
              <a:spcBef>
                <a:spcPts val="600"/>
              </a:spcBef>
              <a:buFont typeface="Arial" panose="020B0604020202020204" pitchFamily="34" charset="0"/>
              <a:buChar char="•"/>
            </a:pPr>
            <a:r>
              <a:rPr lang="en-US" sz="1800" dirty="0"/>
              <a:t>During World War II the Petroleum Administration for War, used these five districts to ration gasoline</a:t>
            </a:r>
          </a:p>
          <a:p>
            <a:pPr marL="285750" indent="-285750" algn="l">
              <a:spcBef>
                <a:spcPts val="600"/>
              </a:spcBef>
              <a:buFont typeface="Arial" panose="020B0604020202020204" pitchFamily="34" charset="0"/>
              <a:buChar char="•"/>
            </a:pPr>
            <a:endParaRPr lang="en-US" sz="1800" dirty="0"/>
          </a:p>
          <a:p>
            <a:pPr marL="285750" indent="-285750" algn="l">
              <a:spcBef>
                <a:spcPts val="600"/>
              </a:spcBef>
              <a:buFont typeface="Arial" panose="020B0604020202020204" pitchFamily="34" charset="0"/>
              <a:buChar char="•"/>
            </a:pPr>
            <a:r>
              <a:rPr lang="en-US" sz="1800" dirty="0"/>
              <a:t>Utah is in PADD 4, but due to the Rocky Mountains and lack of pipeline connections to the east, operates regionally with markets in PADD 5.</a:t>
            </a:r>
          </a:p>
          <a:p>
            <a:pPr algn="l">
              <a:spcBef>
                <a:spcPts val="600"/>
              </a:spcBef>
            </a:pPr>
            <a:endParaRPr lang="en-US" sz="1800" dirty="0"/>
          </a:p>
        </p:txBody>
      </p:sp>
      <p:pic>
        <p:nvPicPr>
          <p:cNvPr id="9" name="Content Placeholder 6">
            <a:extLst>
              <a:ext uri="{FF2B5EF4-FFF2-40B4-BE49-F238E27FC236}">
                <a16:creationId xmlns:a16="http://schemas.microsoft.com/office/drawing/2014/main" id="{35BF24D9-9156-24B0-222B-C17CD731728E}"/>
              </a:ext>
            </a:extLst>
          </p:cNvPr>
          <p:cNvPicPr>
            <a:picLocks noChangeAspect="1"/>
          </p:cNvPicPr>
          <p:nvPr/>
        </p:nvPicPr>
        <p:blipFill>
          <a:blip r:embed="rId3"/>
          <a:stretch>
            <a:fillRect/>
          </a:stretch>
        </p:blipFill>
        <p:spPr>
          <a:xfrm>
            <a:off x="6676489" y="2066344"/>
            <a:ext cx="7500135" cy="46258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descr="A close up of a sign&#10;&#10;Description automatically generated">
            <a:extLst>
              <a:ext uri="{FF2B5EF4-FFF2-40B4-BE49-F238E27FC236}">
                <a16:creationId xmlns:a16="http://schemas.microsoft.com/office/drawing/2014/main" id="{A3CB9715-3DF7-9446-E98A-6CD7044FAD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177799" y="161149"/>
            <a:ext cx="1180592" cy="1239619"/>
          </a:xfrm>
          <a:prstGeom prst="rect">
            <a:avLst/>
          </a:prstGeom>
        </p:spPr>
      </p:pic>
    </p:spTree>
    <p:extLst>
      <p:ext uri="{BB962C8B-B14F-4D97-AF65-F5344CB8AC3E}">
        <p14:creationId xmlns:p14="http://schemas.microsoft.com/office/powerpoint/2010/main" val="2361335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3792E2-97BD-4FCA-92A5-57828EAA3A1F}"/>
              </a:ext>
            </a:extLst>
          </p:cNvPr>
          <p:cNvSpPr>
            <a:spLocks noGrp="1"/>
          </p:cNvSpPr>
          <p:nvPr>
            <p:ph type="title"/>
          </p:nvPr>
        </p:nvSpPr>
        <p:spPr/>
        <p:txBody>
          <a:bodyPr/>
          <a:lstStyle/>
          <a:p>
            <a:r>
              <a:rPr lang="en-US" sz="4000">
                <a:solidFill>
                  <a:schemeClr val="tx1"/>
                </a:solidFill>
                <a:latin typeface="Arial" panose="020B0604020202020204"/>
              </a:rPr>
              <a:t>Refineries in Utah and PADD 4</a:t>
            </a:r>
            <a:endParaRPr lang="en-US" sz="4000">
              <a:solidFill>
                <a:schemeClr val="tx1"/>
              </a:solidFill>
            </a:endParaRPr>
          </a:p>
        </p:txBody>
      </p:sp>
      <p:sp>
        <p:nvSpPr>
          <p:cNvPr id="5" name="Rectangle 4">
            <a:extLst>
              <a:ext uri="{FF2B5EF4-FFF2-40B4-BE49-F238E27FC236}">
                <a16:creationId xmlns:a16="http://schemas.microsoft.com/office/drawing/2014/main" id="{A124E9D1-75A8-C740-0296-B9C9332B0A73}"/>
              </a:ext>
            </a:extLst>
          </p:cNvPr>
          <p:cNvSpPr/>
          <p:nvPr/>
        </p:nvSpPr>
        <p:spPr>
          <a:xfrm>
            <a:off x="349321" y="7428216"/>
            <a:ext cx="1777430" cy="6575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AECA51B-2679-5F22-35B1-7DF743D69957}"/>
              </a:ext>
            </a:extLst>
          </p:cNvPr>
          <p:cNvSpPr/>
          <p:nvPr/>
        </p:nvSpPr>
        <p:spPr>
          <a:xfrm>
            <a:off x="6676489" y="7466958"/>
            <a:ext cx="1777430" cy="6575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A799F00-541E-1D14-28B5-7C84A045258F}"/>
              </a:ext>
            </a:extLst>
          </p:cNvPr>
          <p:cNvPicPr>
            <a:picLocks noChangeAspect="1"/>
          </p:cNvPicPr>
          <p:nvPr/>
        </p:nvPicPr>
        <p:blipFill>
          <a:blip r:embed="rId3"/>
          <a:stretch>
            <a:fillRect/>
          </a:stretch>
        </p:blipFill>
        <p:spPr>
          <a:xfrm>
            <a:off x="6676489" y="1400768"/>
            <a:ext cx="6756065" cy="5924752"/>
          </a:xfrm>
          <a:prstGeom prst="rect">
            <a:avLst/>
          </a:prstGeom>
        </p:spPr>
      </p:pic>
      <p:sp>
        <p:nvSpPr>
          <p:cNvPr id="12" name="TextBox 11">
            <a:extLst>
              <a:ext uri="{FF2B5EF4-FFF2-40B4-BE49-F238E27FC236}">
                <a16:creationId xmlns:a16="http://schemas.microsoft.com/office/drawing/2014/main" id="{21614F56-26B8-BE85-4980-5CC6646856CC}"/>
              </a:ext>
            </a:extLst>
          </p:cNvPr>
          <p:cNvSpPr txBox="1"/>
          <p:nvPr/>
        </p:nvSpPr>
        <p:spPr>
          <a:xfrm>
            <a:off x="559135" y="1723471"/>
            <a:ext cx="6629400" cy="5170646"/>
          </a:xfrm>
          <a:prstGeom prst="rect">
            <a:avLst/>
          </a:prstGeom>
          <a:noFill/>
        </p:spPr>
        <p:txBody>
          <a:bodyPr wrap="square" rtlCol="0">
            <a:spAutoFit/>
          </a:bodyPr>
          <a:lstStyle/>
          <a:p>
            <a:pPr algn="l">
              <a:spcBef>
                <a:spcPts val="600"/>
              </a:spcBef>
            </a:pPr>
            <a:r>
              <a:rPr lang="en-US" sz="1800" b="1"/>
              <a:t>Salt Lake City refineries</a:t>
            </a:r>
          </a:p>
          <a:p>
            <a:pPr marL="285750" indent="-285750" algn="l">
              <a:spcBef>
                <a:spcPts val="600"/>
              </a:spcBef>
              <a:buFont typeface="Arial" panose="020B0604020202020204" pitchFamily="34" charset="0"/>
              <a:buChar char="•"/>
            </a:pPr>
            <a:r>
              <a:rPr lang="en-US" sz="1800"/>
              <a:t>Marathon</a:t>
            </a:r>
          </a:p>
          <a:p>
            <a:pPr marL="285750" indent="-285750" algn="l">
              <a:spcBef>
                <a:spcPts val="600"/>
              </a:spcBef>
              <a:buFont typeface="Arial" panose="020B0604020202020204" pitchFamily="34" charset="0"/>
              <a:buChar char="•"/>
            </a:pPr>
            <a:r>
              <a:rPr lang="en-US" sz="1800"/>
              <a:t>Chevron </a:t>
            </a:r>
          </a:p>
          <a:p>
            <a:pPr marL="285750" indent="-285750" algn="l">
              <a:spcBef>
                <a:spcPts val="600"/>
              </a:spcBef>
              <a:buFont typeface="Arial" panose="020B0604020202020204" pitchFamily="34" charset="0"/>
              <a:buChar char="•"/>
            </a:pPr>
            <a:r>
              <a:rPr lang="en-US" sz="1800"/>
              <a:t>HF Sinclair</a:t>
            </a:r>
          </a:p>
          <a:p>
            <a:pPr marL="285750" indent="-285750" algn="l">
              <a:spcBef>
                <a:spcPts val="600"/>
              </a:spcBef>
              <a:buFont typeface="Arial" panose="020B0604020202020204" pitchFamily="34" charset="0"/>
              <a:buChar char="•"/>
            </a:pPr>
            <a:r>
              <a:rPr lang="en-US" sz="1800"/>
              <a:t>Big West</a:t>
            </a:r>
          </a:p>
          <a:p>
            <a:pPr marL="285750" indent="-285750" algn="l">
              <a:spcBef>
                <a:spcPts val="600"/>
              </a:spcBef>
              <a:buFont typeface="Arial" panose="020B0604020202020204" pitchFamily="34" charset="0"/>
              <a:buChar char="•"/>
            </a:pPr>
            <a:r>
              <a:rPr lang="en-US" sz="1800"/>
              <a:t>Silver Eagle</a:t>
            </a:r>
          </a:p>
          <a:p>
            <a:pPr marL="285750" indent="-285750" algn="l">
              <a:spcBef>
                <a:spcPts val="600"/>
              </a:spcBef>
              <a:buFont typeface="Arial" panose="020B0604020202020204" pitchFamily="34" charset="0"/>
              <a:buChar char="•"/>
            </a:pPr>
            <a:endParaRPr lang="en-US" sz="1800"/>
          </a:p>
          <a:p>
            <a:pPr algn="l">
              <a:spcBef>
                <a:spcPts val="600"/>
              </a:spcBef>
            </a:pPr>
            <a:r>
              <a:rPr lang="en-US" sz="1800" b="1"/>
              <a:t>Regional Commentary</a:t>
            </a:r>
            <a:endParaRPr lang="en-US" sz="1800"/>
          </a:p>
          <a:p>
            <a:pPr marL="285750" indent="-285750" algn="l">
              <a:spcBef>
                <a:spcPts val="600"/>
              </a:spcBef>
              <a:buFont typeface="Arial" panose="020B0604020202020204" pitchFamily="34" charset="0"/>
              <a:buChar char="•"/>
            </a:pPr>
            <a:r>
              <a:rPr lang="en-US" sz="1800"/>
              <a:t>Salt Lake City, Billings, and Denver form major regional refining hubs representing ~ 70% of PADD 4 capacity </a:t>
            </a:r>
          </a:p>
          <a:p>
            <a:pPr marL="285750" indent="-285750" algn="l">
              <a:spcBef>
                <a:spcPts val="600"/>
              </a:spcBef>
              <a:buFont typeface="Arial" panose="020B0604020202020204" pitchFamily="34" charset="0"/>
              <a:buChar char="•"/>
            </a:pPr>
            <a:r>
              <a:rPr lang="en-US" sz="1800"/>
              <a:t>All refineries are relatively small with limited complexity (&lt;U.S. Avg. of 144,000/day)</a:t>
            </a:r>
          </a:p>
          <a:p>
            <a:pPr marL="285750" indent="-285750" algn="l">
              <a:spcBef>
                <a:spcPts val="600"/>
              </a:spcBef>
              <a:buFont typeface="Arial" panose="020B0604020202020204" pitchFamily="34" charset="0"/>
              <a:buChar char="•"/>
            </a:pPr>
            <a:r>
              <a:rPr lang="en-US" sz="1800"/>
              <a:t>Fuel demand growing faster than any US region</a:t>
            </a:r>
          </a:p>
          <a:p>
            <a:pPr marL="285750" indent="-285750" algn="l">
              <a:spcBef>
                <a:spcPts val="600"/>
              </a:spcBef>
              <a:buFont typeface="Arial" panose="020B0604020202020204" pitchFamily="34" charset="0"/>
              <a:buChar char="•"/>
            </a:pPr>
            <a:r>
              <a:rPr lang="en-US" sz="1800"/>
              <a:t>PADD 4 enjoys the highest utilization rate </a:t>
            </a:r>
          </a:p>
          <a:p>
            <a:pPr algn="l">
              <a:spcBef>
                <a:spcPts val="600"/>
              </a:spcBef>
            </a:pPr>
            <a:endParaRPr lang="en-US" sz="1800"/>
          </a:p>
        </p:txBody>
      </p:sp>
      <p:sp>
        <p:nvSpPr>
          <p:cNvPr id="16" name="TextBox 15">
            <a:extLst>
              <a:ext uri="{FF2B5EF4-FFF2-40B4-BE49-F238E27FC236}">
                <a16:creationId xmlns:a16="http://schemas.microsoft.com/office/drawing/2014/main" id="{183FB53E-D3B9-F68C-2453-A9D4448AB7C3}"/>
              </a:ext>
            </a:extLst>
          </p:cNvPr>
          <p:cNvSpPr txBox="1"/>
          <p:nvPr/>
        </p:nvSpPr>
        <p:spPr>
          <a:xfrm>
            <a:off x="6883686" y="7288164"/>
            <a:ext cx="7315200" cy="307777"/>
          </a:xfrm>
          <a:prstGeom prst="rect">
            <a:avLst/>
          </a:prstGeom>
          <a:noFill/>
        </p:spPr>
        <p:txBody>
          <a:bodyPr wrap="square" lIns="91440" tIns="45720" rIns="91440" bIns="45720" anchor="t">
            <a:spAutoFit/>
          </a:bodyPr>
          <a:lstStyle/>
          <a:p>
            <a:r>
              <a:rPr lang="en-US" sz="1400"/>
              <a:t>Source: IHS PADD 4 Infrastructure Profile (Oct 2021)</a:t>
            </a:r>
            <a:endParaRPr lang="en-US" sz="1400">
              <a:cs typeface="Arial"/>
            </a:endParaRPr>
          </a:p>
        </p:txBody>
      </p:sp>
      <p:pic>
        <p:nvPicPr>
          <p:cNvPr id="2" name="Picture 1" descr="A close up of a sign&#10;&#10;Description automatically generated">
            <a:extLst>
              <a:ext uri="{FF2B5EF4-FFF2-40B4-BE49-F238E27FC236}">
                <a16:creationId xmlns:a16="http://schemas.microsoft.com/office/drawing/2014/main" id="{5304AA4E-D00C-2A1C-D871-57FE78CA0D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177799" y="161149"/>
            <a:ext cx="1180592" cy="1239619"/>
          </a:xfrm>
          <a:prstGeom prst="rect">
            <a:avLst/>
          </a:prstGeom>
        </p:spPr>
      </p:pic>
    </p:spTree>
    <p:extLst>
      <p:ext uri="{BB962C8B-B14F-4D97-AF65-F5344CB8AC3E}">
        <p14:creationId xmlns:p14="http://schemas.microsoft.com/office/powerpoint/2010/main" val="1777484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3AFBA-8277-246E-AD33-749AAE483A28}"/>
              </a:ext>
            </a:extLst>
          </p:cNvPr>
          <p:cNvSpPr>
            <a:spLocks noGrp="1"/>
          </p:cNvSpPr>
          <p:nvPr>
            <p:ph type="title"/>
          </p:nvPr>
        </p:nvSpPr>
        <p:spPr>
          <a:xfrm>
            <a:off x="171983" y="446115"/>
            <a:ext cx="13220381" cy="1239619"/>
          </a:xfrm>
        </p:spPr>
        <p:txBody>
          <a:bodyPr/>
          <a:lstStyle/>
          <a:p>
            <a:r>
              <a:rPr lang="en-US" sz="4000" dirty="0">
                <a:solidFill>
                  <a:schemeClr val="tx1"/>
                </a:solidFill>
              </a:rPr>
              <a:t>What Fuels Are Produced &amp; Where Are They Sold?</a:t>
            </a:r>
          </a:p>
        </p:txBody>
      </p:sp>
      <p:sp>
        <p:nvSpPr>
          <p:cNvPr id="4" name="Rectangle 3">
            <a:extLst>
              <a:ext uri="{FF2B5EF4-FFF2-40B4-BE49-F238E27FC236}">
                <a16:creationId xmlns:a16="http://schemas.microsoft.com/office/drawing/2014/main" id="{8ED013A0-D158-A30F-CE1A-3A69FABE7334}"/>
              </a:ext>
            </a:extLst>
          </p:cNvPr>
          <p:cNvSpPr/>
          <p:nvPr/>
        </p:nvSpPr>
        <p:spPr>
          <a:xfrm>
            <a:off x="349321" y="7428216"/>
            <a:ext cx="1777430" cy="6575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6541787-4E28-3B09-A679-BDFEE7F618C7}"/>
              </a:ext>
            </a:extLst>
          </p:cNvPr>
          <p:cNvSpPr/>
          <p:nvPr/>
        </p:nvSpPr>
        <p:spPr>
          <a:xfrm>
            <a:off x="6818300" y="7428216"/>
            <a:ext cx="1777430" cy="6575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952B098-36C5-CF37-D628-17FF06DC3F82}"/>
              </a:ext>
            </a:extLst>
          </p:cNvPr>
          <p:cNvSpPr txBox="1"/>
          <p:nvPr/>
        </p:nvSpPr>
        <p:spPr>
          <a:xfrm>
            <a:off x="1208363" y="4035550"/>
            <a:ext cx="5329989" cy="2246769"/>
          </a:xfrm>
          <a:prstGeom prst="rect">
            <a:avLst/>
          </a:prstGeom>
          <a:noFill/>
        </p:spPr>
        <p:txBody>
          <a:bodyPr wrap="square" lIns="91440" tIns="45720" rIns="91440" bIns="45720" rtlCol="0" anchor="t">
            <a:spAutoFit/>
          </a:bodyPr>
          <a:lstStyle/>
          <a:p>
            <a:pPr algn="l">
              <a:spcBef>
                <a:spcPts val="600"/>
              </a:spcBef>
            </a:pPr>
            <a:r>
              <a:rPr lang="en-US" sz="2400" b="1" dirty="0"/>
              <a:t>Distribution channels</a:t>
            </a:r>
          </a:p>
          <a:p>
            <a:pPr marL="457200" indent="-457200" algn="l">
              <a:spcBef>
                <a:spcPts val="600"/>
              </a:spcBef>
              <a:buFont typeface="Arial" panose="020B0604020202020204" pitchFamily="34" charset="0"/>
              <a:buChar char="•"/>
            </a:pPr>
            <a:r>
              <a:rPr lang="en-US" sz="2400" dirty="0"/>
              <a:t>Retail stations</a:t>
            </a:r>
          </a:p>
          <a:p>
            <a:pPr marL="457200" indent="-457200" algn="l">
              <a:spcBef>
                <a:spcPts val="600"/>
              </a:spcBef>
              <a:buFont typeface="Arial" panose="020B0604020202020204" pitchFamily="34" charset="0"/>
              <a:buChar char="•"/>
            </a:pPr>
            <a:r>
              <a:rPr lang="en-US" sz="2400" dirty="0"/>
              <a:t>Major airlines</a:t>
            </a:r>
          </a:p>
          <a:p>
            <a:pPr marL="457200" indent="-457200" algn="l">
              <a:spcBef>
                <a:spcPts val="600"/>
              </a:spcBef>
              <a:buFont typeface="Arial" panose="020B0604020202020204" pitchFamily="34" charset="0"/>
              <a:buChar char="•"/>
            </a:pPr>
            <a:r>
              <a:rPr lang="en-US" sz="2400" dirty="0"/>
              <a:t>Railroads </a:t>
            </a:r>
          </a:p>
          <a:p>
            <a:pPr marL="457200" indent="-457200" algn="l">
              <a:spcBef>
                <a:spcPts val="600"/>
              </a:spcBef>
              <a:buFont typeface="Arial" panose="020B0604020202020204" pitchFamily="34" charset="0"/>
              <a:buChar char="•"/>
            </a:pPr>
            <a:r>
              <a:rPr lang="en-US" sz="2400" dirty="0"/>
              <a:t>Wholesale distributors </a:t>
            </a:r>
          </a:p>
        </p:txBody>
      </p:sp>
      <p:sp>
        <p:nvSpPr>
          <p:cNvPr id="7" name="TextBox 6">
            <a:extLst>
              <a:ext uri="{FF2B5EF4-FFF2-40B4-BE49-F238E27FC236}">
                <a16:creationId xmlns:a16="http://schemas.microsoft.com/office/drawing/2014/main" id="{5B2CC996-70CF-4788-1C89-25C9457FDFE1}"/>
              </a:ext>
            </a:extLst>
          </p:cNvPr>
          <p:cNvSpPr txBox="1"/>
          <p:nvPr/>
        </p:nvSpPr>
        <p:spPr>
          <a:xfrm>
            <a:off x="1238036" y="1793838"/>
            <a:ext cx="5329989" cy="1800493"/>
          </a:xfrm>
          <a:prstGeom prst="rect">
            <a:avLst/>
          </a:prstGeom>
          <a:noFill/>
        </p:spPr>
        <p:txBody>
          <a:bodyPr wrap="square" rtlCol="0">
            <a:spAutoFit/>
          </a:bodyPr>
          <a:lstStyle/>
          <a:p>
            <a:pPr algn="l">
              <a:spcBef>
                <a:spcPts val="600"/>
              </a:spcBef>
            </a:pPr>
            <a:r>
              <a:rPr lang="en-US" sz="2400" b="1" dirty="0"/>
              <a:t>Three main products</a:t>
            </a:r>
          </a:p>
          <a:p>
            <a:pPr marL="457200" indent="-457200" algn="l">
              <a:spcBef>
                <a:spcPts val="600"/>
              </a:spcBef>
              <a:buFont typeface="Arial" panose="020B0604020202020204" pitchFamily="34" charset="0"/>
              <a:buChar char="•"/>
            </a:pPr>
            <a:r>
              <a:rPr lang="en-US" sz="2400" dirty="0"/>
              <a:t>Gasoline</a:t>
            </a:r>
          </a:p>
          <a:p>
            <a:pPr marL="457200" indent="-457200" algn="l">
              <a:spcBef>
                <a:spcPts val="600"/>
              </a:spcBef>
              <a:buFont typeface="Arial" panose="020B0604020202020204" pitchFamily="34" charset="0"/>
              <a:buChar char="•"/>
            </a:pPr>
            <a:r>
              <a:rPr lang="en-US" sz="2400" dirty="0"/>
              <a:t>Diesel</a:t>
            </a:r>
          </a:p>
          <a:p>
            <a:pPr marL="457200" indent="-457200" algn="l">
              <a:spcBef>
                <a:spcPts val="600"/>
              </a:spcBef>
              <a:buFont typeface="Arial" panose="020B0604020202020204" pitchFamily="34" charset="0"/>
              <a:buChar char="•"/>
            </a:pPr>
            <a:r>
              <a:rPr lang="en-US" sz="2400" dirty="0"/>
              <a:t>Jet fuel</a:t>
            </a:r>
          </a:p>
        </p:txBody>
      </p:sp>
      <p:pic>
        <p:nvPicPr>
          <p:cNvPr id="3" name="Picture 2">
            <a:extLst>
              <a:ext uri="{FF2B5EF4-FFF2-40B4-BE49-F238E27FC236}">
                <a16:creationId xmlns:a16="http://schemas.microsoft.com/office/drawing/2014/main" id="{94BCEA39-94BE-ECF1-242A-1C87B1893F81}"/>
              </a:ext>
            </a:extLst>
          </p:cNvPr>
          <p:cNvPicPr>
            <a:picLocks noChangeAspect="1"/>
          </p:cNvPicPr>
          <p:nvPr/>
        </p:nvPicPr>
        <p:blipFill>
          <a:blip r:embed="rId3"/>
          <a:stretch>
            <a:fillRect/>
          </a:stretch>
        </p:blipFill>
        <p:spPr>
          <a:xfrm>
            <a:off x="5619964" y="1406813"/>
            <a:ext cx="7772400" cy="6338061"/>
          </a:xfrm>
          <a:prstGeom prst="rect">
            <a:avLst/>
          </a:prstGeom>
        </p:spPr>
      </p:pic>
      <p:pic>
        <p:nvPicPr>
          <p:cNvPr id="8" name="Picture 7" descr="A close up of a sign&#10;&#10;Description automatically generated">
            <a:extLst>
              <a:ext uri="{FF2B5EF4-FFF2-40B4-BE49-F238E27FC236}">
                <a16:creationId xmlns:a16="http://schemas.microsoft.com/office/drawing/2014/main" id="{9F67F8D9-A7E0-FA52-031D-376F55BC84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182582" y="341178"/>
            <a:ext cx="1180592" cy="1239619"/>
          </a:xfrm>
          <a:prstGeom prst="rect">
            <a:avLst/>
          </a:prstGeom>
        </p:spPr>
      </p:pic>
      <p:sp>
        <p:nvSpPr>
          <p:cNvPr id="10" name="TextBox 9">
            <a:extLst>
              <a:ext uri="{FF2B5EF4-FFF2-40B4-BE49-F238E27FC236}">
                <a16:creationId xmlns:a16="http://schemas.microsoft.com/office/drawing/2014/main" id="{26CD24B7-C0AF-6798-0CFF-754D2A70D3BE}"/>
              </a:ext>
            </a:extLst>
          </p:cNvPr>
          <p:cNvSpPr txBox="1"/>
          <p:nvPr/>
        </p:nvSpPr>
        <p:spPr>
          <a:xfrm>
            <a:off x="171983" y="6768542"/>
            <a:ext cx="5329989" cy="830997"/>
          </a:xfrm>
          <a:prstGeom prst="rect">
            <a:avLst/>
          </a:prstGeom>
          <a:noFill/>
        </p:spPr>
        <p:txBody>
          <a:bodyPr wrap="square">
            <a:spAutoFit/>
          </a:bodyPr>
          <a:lstStyle/>
          <a:p>
            <a:pPr marL="0" marR="0" lvl="0" indent="0" algn="ctr" defTabSz="548731"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Majority of fuel consumed in Utah is produced in Utah!</a:t>
            </a:r>
          </a:p>
        </p:txBody>
      </p:sp>
    </p:spTree>
    <p:extLst>
      <p:ext uri="{BB962C8B-B14F-4D97-AF65-F5344CB8AC3E}">
        <p14:creationId xmlns:p14="http://schemas.microsoft.com/office/powerpoint/2010/main" val="4269242078"/>
      </p:ext>
    </p:extLst>
  </p:cSld>
  <p:clrMapOvr>
    <a:masterClrMapping/>
  </p:clrMapOvr>
</p:sld>
</file>

<file path=ppt/theme/theme1.xml><?xml version="1.0" encoding="utf-8"?>
<a:theme xmlns:a="http://schemas.openxmlformats.org/drawingml/2006/main" name="Cover Slides">
  <a:themeElements>
    <a:clrScheme name="chevron">
      <a:dk1>
        <a:sysClr val="windowText" lastClr="000000"/>
      </a:dk1>
      <a:lt1>
        <a:sysClr val="window" lastClr="FFFFFF"/>
      </a:lt1>
      <a:dk2>
        <a:srgbClr val="0B2D71"/>
      </a:dk2>
      <a:lt2>
        <a:srgbClr val="009DD9"/>
      </a:lt2>
      <a:accent1>
        <a:srgbClr val="0066B2"/>
      </a:accent1>
      <a:accent2>
        <a:srgbClr val="00708C"/>
      </a:accent2>
      <a:accent3>
        <a:srgbClr val="769231"/>
      </a:accent3>
      <a:accent4>
        <a:srgbClr val="97002E"/>
      </a:accent4>
      <a:accent5>
        <a:srgbClr val="E5601F"/>
      </a:accent5>
      <a:accent6>
        <a:srgbClr val="751269"/>
      </a:accent6>
      <a:hlink>
        <a:srgbClr val="009DD9"/>
      </a:hlink>
      <a:folHlink>
        <a:srgbClr val="0B2D7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Dark blue">
      <a:srgbClr val="0B2D71"/>
    </a:custClr>
    <a:custClr name="Medium blue">
      <a:srgbClr val="0066B2"/>
    </a:custClr>
    <a:custClr name="Light blue">
      <a:srgbClr val="009DD9"/>
    </a:custClr>
    <a:custClr name="Dark teal">
      <a:srgbClr val="003653"/>
    </a:custClr>
    <a:custClr name="Medium teal">
      <a:srgbClr val="00708C"/>
    </a:custClr>
    <a:custClr name="Light teal">
      <a:srgbClr val="00B2BD"/>
    </a:custClr>
    <a:custClr name="Dark green">
      <a:srgbClr val="444B0D"/>
    </a:custClr>
    <a:custClr name="Medium green">
      <a:srgbClr val="769231"/>
    </a:custClr>
    <a:custClr name="Light green">
      <a:srgbClr val="B2CC34"/>
    </a:custClr>
    <a:custClr name="Dark red">
      <a:srgbClr val="58001C"/>
    </a:custClr>
    <a:custClr name="Medium red">
      <a:srgbClr val="97002E"/>
    </a:custClr>
    <a:custClr name="Light red">
      <a:srgbClr val="E21836"/>
    </a:custClr>
    <a:custClr name="Dark orange">
      <a:srgbClr val="711B00"/>
    </a:custClr>
    <a:custClr name="Medium orange">
      <a:srgbClr val="E5601F"/>
    </a:custClr>
    <a:custClr name="Light orange">
      <a:srgbClr val="FAAB18"/>
    </a:custClr>
    <a:custClr name="Dark purple">
      <a:srgbClr val="3A0D36"/>
    </a:custClr>
    <a:custClr name="Medium purple">
      <a:srgbClr val="751269"/>
    </a:custClr>
    <a:custClr name="Light purple">
      <a:srgbClr val="BA3093"/>
    </a:custClr>
    <a:custClr name="Black">
      <a:srgbClr val="000000"/>
    </a:custClr>
    <a:custClr name="Dark gray">
      <a:srgbClr val="6B6D6F"/>
    </a:custClr>
    <a:custClr name="Medium gray">
      <a:srgbClr val="8C8F93"/>
    </a:custClr>
    <a:custClr name="Light gray">
      <a:srgbClr val="DBDCDD"/>
    </a:custClr>
    <a:custClr name="Background gray">
      <a:srgbClr val="EDEDEE"/>
    </a:custClr>
  </a:custClrLst>
  <a:extLst>
    <a:ext uri="{05A4C25C-085E-4340-85A3-A5531E510DB2}">
      <thm15:themeFamily xmlns:thm15="http://schemas.microsoft.com/office/thememl/2012/main" name="Chevron corporate.pptx" id="{9A32DA5C-6495-4AC6-B714-A440738CED62}" vid="{4147F883-A352-46B8-BD4C-7B69195C3D40}"/>
    </a:ext>
  </a:extLst>
</a:theme>
</file>

<file path=ppt/theme/theme2.xml><?xml version="1.0" encoding="utf-8"?>
<a:theme xmlns:a="http://schemas.openxmlformats.org/drawingml/2006/main" name="Chevron_PPT_Body_Slides">
  <a:themeElements>
    <a:clrScheme name="chevron">
      <a:dk1>
        <a:sysClr val="windowText" lastClr="000000"/>
      </a:dk1>
      <a:lt1>
        <a:sysClr val="window" lastClr="FFFFFF"/>
      </a:lt1>
      <a:dk2>
        <a:srgbClr val="0B2D71"/>
      </a:dk2>
      <a:lt2>
        <a:srgbClr val="009DD9"/>
      </a:lt2>
      <a:accent1>
        <a:srgbClr val="0066B2"/>
      </a:accent1>
      <a:accent2>
        <a:srgbClr val="00708C"/>
      </a:accent2>
      <a:accent3>
        <a:srgbClr val="769231"/>
      </a:accent3>
      <a:accent4>
        <a:srgbClr val="97002E"/>
      </a:accent4>
      <a:accent5>
        <a:srgbClr val="E5601F"/>
      </a:accent5>
      <a:accent6>
        <a:srgbClr val="751269"/>
      </a:accent6>
      <a:hlink>
        <a:srgbClr val="009DD9"/>
      </a:hlink>
      <a:folHlink>
        <a:srgbClr val="0B2D7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spcBef>
            <a:spcPts val="600"/>
          </a:spcBef>
          <a:defRPr sz="1800" dirty="0" smtClean="0"/>
        </a:defPPr>
      </a:lstStyle>
    </a:txDef>
  </a:objectDefaults>
  <a:extraClrSchemeLst/>
  <a:custClrLst>
    <a:custClr name="Dark blue">
      <a:srgbClr val="0B2D71"/>
    </a:custClr>
    <a:custClr name="Medium blue">
      <a:srgbClr val="0066B2"/>
    </a:custClr>
    <a:custClr name="Light blue">
      <a:srgbClr val="009DD9"/>
    </a:custClr>
    <a:custClr name="Dark teal">
      <a:srgbClr val="003653"/>
    </a:custClr>
    <a:custClr name="Medium teal">
      <a:srgbClr val="00708C"/>
    </a:custClr>
    <a:custClr name="Light teal">
      <a:srgbClr val="00B2BD"/>
    </a:custClr>
    <a:custClr name="Dark green">
      <a:srgbClr val="444B0D"/>
    </a:custClr>
    <a:custClr name="Medium green">
      <a:srgbClr val="769231"/>
    </a:custClr>
    <a:custClr name="Light green">
      <a:srgbClr val="B2CC34"/>
    </a:custClr>
    <a:custClr name="Dark red">
      <a:srgbClr val="58001C"/>
    </a:custClr>
    <a:custClr name="Medium red">
      <a:srgbClr val="97002E"/>
    </a:custClr>
    <a:custClr name="Light red">
      <a:srgbClr val="E21836"/>
    </a:custClr>
    <a:custClr name="Dark orange">
      <a:srgbClr val="711B00"/>
    </a:custClr>
    <a:custClr name="Medium orange">
      <a:srgbClr val="E5601F"/>
    </a:custClr>
    <a:custClr name="Light orange">
      <a:srgbClr val="FAAB18"/>
    </a:custClr>
    <a:custClr name="Dark purple">
      <a:srgbClr val="3A0D36"/>
    </a:custClr>
    <a:custClr name="Medium purple">
      <a:srgbClr val="751269"/>
    </a:custClr>
    <a:custClr name="Light purple">
      <a:srgbClr val="BA3093"/>
    </a:custClr>
    <a:custClr name="Black">
      <a:srgbClr val="000000"/>
    </a:custClr>
    <a:custClr name="Dark gray">
      <a:srgbClr val="6B6D6F"/>
    </a:custClr>
    <a:custClr name="Medium gray">
      <a:srgbClr val="8C8F93"/>
    </a:custClr>
    <a:custClr name="Light gray">
      <a:srgbClr val="DBDCDD"/>
    </a:custClr>
    <a:custClr name="Background gray">
      <a:srgbClr val="EDEDEE"/>
    </a:custClr>
  </a:custClrLst>
  <a:extLst>
    <a:ext uri="{05A4C25C-085E-4340-85A3-A5531E510DB2}">
      <thm15:themeFamily xmlns:thm15="http://schemas.microsoft.com/office/thememl/2012/main" name="Chevron corporate.pptx" id="{9A32DA5C-6495-4AC6-B714-A440738CED62}" vid="{8DD026B5-D34E-446E-93F1-5F1C1E453604}"/>
    </a:ext>
  </a:extLst>
</a:theme>
</file>

<file path=ppt/theme/theme3.xml><?xml version="1.0" encoding="utf-8"?>
<a:theme xmlns:a="http://schemas.openxmlformats.org/drawingml/2006/main" name="Chevron_PPT_WS_White">
  <a:themeElements>
    <a:clrScheme name="chevron">
      <a:dk1>
        <a:sysClr val="windowText" lastClr="000000"/>
      </a:dk1>
      <a:lt1>
        <a:sysClr val="window" lastClr="FFFFFF"/>
      </a:lt1>
      <a:dk2>
        <a:srgbClr val="0B2D71"/>
      </a:dk2>
      <a:lt2>
        <a:srgbClr val="009DD9"/>
      </a:lt2>
      <a:accent1>
        <a:srgbClr val="0066B2"/>
      </a:accent1>
      <a:accent2>
        <a:srgbClr val="00708C"/>
      </a:accent2>
      <a:accent3>
        <a:srgbClr val="769231"/>
      </a:accent3>
      <a:accent4>
        <a:srgbClr val="97002E"/>
      </a:accent4>
      <a:accent5>
        <a:srgbClr val="E5601F"/>
      </a:accent5>
      <a:accent6>
        <a:srgbClr val="751269"/>
      </a:accent6>
      <a:hlink>
        <a:srgbClr val="009DD9"/>
      </a:hlink>
      <a:folHlink>
        <a:srgbClr val="0B2D7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Dark blue">
      <a:srgbClr val="0B2D71"/>
    </a:custClr>
    <a:custClr name="Medium blue">
      <a:srgbClr val="0066B2"/>
    </a:custClr>
    <a:custClr name="Light blue">
      <a:srgbClr val="009DD9"/>
    </a:custClr>
    <a:custClr name="Dark teal">
      <a:srgbClr val="003653"/>
    </a:custClr>
    <a:custClr name="Medium teal">
      <a:srgbClr val="00708C"/>
    </a:custClr>
    <a:custClr name="Light teal">
      <a:srgbClr val="00B2BD"/>
    </a:custClr>
    <a:custClr name="Dark green">
      <a:srgbClr val="444B0D"/>
    </a:custClr>
    <a:custClr name="Medium green">
      <a:srgbClr val="769231"/>
    </a:custClr>
    <a:custClr name="Light green">
      <a:srgbClr val="B2CC34"/>
    </a:custClr>
    <a:custClr name="Dark red">
      <a:srgbClr val="58001C"/>
    </a:custClr>
    <a:custClr name="Medium red">
      <a:srgbClr val="97002E"/>
    </a:custClr>
    <a:custClr name="Light red">
      <a:srgbClr val="E21836"/>
    </a:custClr>
    <a:custClr name="Dark orange">
      <a:srgbClr val="711B00"/>
    </a:custClr>
    <a:custClr name="Medium orange">
      <a:srgbClr val="E5601F"/>
    </a:custClr>
    <a:custClr name="Light orange">
      <a:srgbClr val="FAAB18"/>
    </a:custClr>
    <a:custClr name="Dark purple">
      <a:srgbClr val="3A0D36"/>
    </a:custClr>
    <a:custClr name="Medium purple">
      <a:srgbClr val="751269"/>
    </a:custClr>
    <a:custClr name="Light purple">
      <a:srgbClr val="BA3093"/>
    </a:custClr>
    <a:custClr name="Black">
      <a:srgbClr val="000000"/>
    </a:custClr>
    <a:custClr name="Dark gray">
      <a:srgbClr val="6B6D6F"/>
    </a:custClr>
    <a:custClr name="Medium gray">
      <a:srgbClr val="8C8F93"/>
    </a:custClr>
    <a:custClr name="Light gray">
      <a:srgbClr val="DBDCDD"/>
    </a:custClr>
    <a:custClr name="Background gray">
      <a:srgbClr val="EDEDEE"/>
    </a:custClr>
  </a:custClrLst>
  <a:extLst>
    <a:ext uri="{05A4C25C-085E-4340-85A3-A5531E510DB2}">
      <thm15:themeFamily xmlns:thm15="http://schemas.microsoft.com/office/thememl/2012/main" name="Chevron corporate.pptx" id="{9A32DA5C-6495-4AC6-B714-A440738CED62}" vid="{F21255DB-F308-4402-ABF0-BC7811CEBF46}"/>
    </a:ext>
  </a:extLst>
</a:theme>
</file>

<file path=ppt/theme/theme4.xml><?xml version="1.0" encoding="utf-8"?>
<a:theme xmlns:a="http://schemas.openxmlformats.org/drawingml/2006/main" name="2_Chevron_PPT_Body_Slides">
  <a:themeElements>
    <a:clrScheme name="chevron">
      <a:dk1>
        <a:sysClr val="windowText" lastClr="000000"/>
      </a:dk1>
      <a:lt1>
        <a:sysClr val="window" lastClr="FFFFFF"/>
      </a:lt1>
      <a:dk2>
        <a:srgbClr val="0B2D71"/>
      </a:dk2>
      <a:lt2>
        <a:srgbClr val="009DD9"/>
      </a:lt2>
      <a:accent1>
        <a:srgbClr val="0066B2"/>
      </a:accent1>
      <a:accent2>
        <a:srgbClr val="00708C"/>
      </a:accent2>
      <a:accent3>
        <a:srgbClr val="769231"/>
      </a:accent3>
      <a:accent4>
        <a:srgbClr val="97002E"/>
      </a:accent4>
      <a:accent5>
        <a:srgbClr val="E5601F"/>
      </a:accent5>
      <a:accent6>
        <a:srgbClr val="751269"/>
      </a:accent6>
      <a:hlink>
        <a:srgbClr val="009DD9"/>
      </a:hlink>
      <a:folHlink>
        <a:srgbClr val="0B2D7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spcBef>
            <a:spcPts val="600"/>
          </a:spcBef>
          <a:defRPr sz="1800" dirty="0" smtClean="0"/>
        </a:defPPr>
      </a:lstStyle>
    </a:txDef>
  </a:objectDefaults>
  <a:extraClrSchemeLst/>
  <a:custClrLst>
    <a:custClr name="Dark blue">
      <a:srgbClr val="0B2D71"/>
    </a:custClr>
    <a:custClr name="Medium blue">
      <a:srgbClr val="0066B2"/>
    </a:custClr>
    <a:custClr name="Light blue">
      <a:srgbClr val="009DD9"/>
    </a:custClr>
    <a:custClr name="Dark teal">
      <a:srgbClr val="003653"/>
    </a:custClr>
    <a:custClr name="Medium teal">
      <a:srgbClr val="00708C"/>
    </a:custClr>
    <a:custClr name="Light teal">
      <a:srgbClr val="00B2BD"/>
    </a:custClr>
    <a:custClr name="Dark green">
      <a:srgbClr val="444B0D"/>
    </a:custClr>
    <a:custClr name="Medium green">
      <a:srgbClr val="769231"/>
    </a:custClr>
    <a:custClr name="Light green">
      <a:srgbClr val="B2CC34"/>
    </a:custClr>
    <a:custClr name="Dark red">
      <a:srgbClr val="58001C"/>
    </a:custClr>
    <a:custClr name="Medium red">
      <a:srgbClr val="97002E"/>
    </a:custClr>
    <a:custClr name="Light red">
      <a:srgbClr val="E21836"/>
    </a:custClr>
    <a:custClr name="Dark orange">
      <a:srgbClr val="711B00"/>
    </a:custClr>
    <a:custClr name="Medium orange">
      <a:srgbClr val="E5601F"/>
    </a:custClr>
    <a:custClr name="Light orange">
      <a:srgbClr val="FAAB18"/>
    </a:custClr>
    <a:custClr name="Dark purple">
      <a:srgbClr val="3A0D36"/>
    </a:custClr>
    <a:custClr name="Medium purple">
      <a:srgbClr val="751269"/>
    </a:custClr>
    <a:custClr name="Light purple">
      <a:srgbClr val="BA3093"/>
    </a:custClr>
    <a:custClr name="Black">
      <a:srgbClr val="000000"/>
    </a:custClr>
    <a:custClr name="Dark gray">
      <a:srgbClr val="6B6D6F"/>
    </a:custClr>
    <a:custClr name="Medium gray">
      <a:srgbClr val="8C8F93"/>
    </a:custClr>
    <a:custClr name="Light gray">
      <a:srgbClr val="DBDCDD"/>
    </a:custClr>
    <a:custClr name="Background gray">
      <a:srgbClr val="EDEDEE"/>
    </a:custClr>
  </a:custClrLst>
  <a:extLst>
    <a:ext uri="{05A4C25C-085E-4340-85A3-A5531E510DB2}">
      <thm15:themeFamily xmlns:thm15="http://schemas.microsoft.com/office/thememl/2012/main" name="Chevron corporate.pptx" id="{9A32DA5C-6495-4AC6-B714-A440738CED62}" vid="{8E9D127A-A5B9-4E26-AD45-C8A0D221267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b248865-1784-488a-8f53-98f9e5a114dc">
      <Terms xmlns="http://schemas.microsoft.com/office/infopath/2007/PartnerControls"/>
    </lcf76f155ced4ddcb4097134ff3c332f>
    <TaxCatchAll xmlns="b9f1db13-37d0-4e45-944c-b878e899200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A9B1C5F3438D9419DB038491F016217" ma:contentTypeVersion="14" ma:contentTypeDescription="Create a new document." ma:contentTypeScope="" ma:versionID="e5f3186970176150e3a87210d9883a4d">
  <xsd:schema xmlns:xsd="http://www.w3.org/2001/XMLSchema" xmlns:xs="http://www.w3.org/2001/XMLSchema" xmlns:p="http://schemas.microsoft.com/office/2006/metadata/properties" xmlns:ns2="fb248865-1784-488a-8f53-98f9e5a114dc" xmlns:ns3="7426b202-d081-4624-badf-8972512879f5" xmlns:ns4="b9f1db13-37d0-4e45-944c-b878e8992007" targetNamespace="http://schemas.microsoft.com/office/2006/metadata/properties" ma:root="true" ma:fieldsID="0d9fc979237b7a94acf55a06a57bf2f4" ns2:_="" ns3:_="" ns4:_="">
    <xsd:import namespace="fb248865-1784-488a-8f53-98f9e5a114dc"/>
    <xsd:import namespace="7426b202-d081-4624-badf-8972512879f5"/>
    <xsd:import namespace="b9f1db13-37d0-4e45-944c-b878e899200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4: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248865-1784-488a-8f53-98f9e5a114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3b784c7-ee61-4ee7-89a9-d87ec2bf095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26b202-d081-4624-badf-8972512879f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9f1db13-37d0-4e45-944c-b878e899200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b0fc818-87c6-4799-ad28-75fc6523c9a2}" ma:internalName="TaxCatchAll" ma:showField="CatchAllData" ma:web="7426b202-d081-4624-badf-8972512879f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DCBEB8-34A9-46DB-9864-DBDB7D892603}">
  <ds:schemaRefs>
    <ds:schemaRef ds:uri="http://schemas.microsoft.com/sharepoint/v3/contenttype/forms"/>
  </ds:schemaRefs>
</ds:datastoreItem>
</file>

<file path=customXml/itemProps2.xml><?xml version="1.0" encoding="utf-8"?>
<ds:datastoreItem xmlns:ds="http://schemas.openxmlformats.org/officeDocument/2006/customXml" ds:itemID="{9670B92E-1B39-4300-BCCC-5C50ECC86495}">
  <ds:schemaRefs>
    <ds:schemaRef ds:uri="http://www.w3.org/XML/1998/namespace"/>
    <ds:schemaRef ds:uri="http://schemas.microsoft.com/office/infopath/2007/PartnerControls"/>
    <ds:schemaRef ds:uri="http://purl.org/dc/elements/1.1/"/>
    <ds:schemaRef ds:uri="7426b202-d081-4624-badf-8972512879f5"/>
    <ds:schemaRef ds:uri="http://purl.org/dc/terms/"/>
    <ds:schemaRef ds:uri="http://schemas.microsoft.com/office/2006/documentManagement/types"/>
    <ds:schemaRef ds:uri="http://purl.org/dc/dcmitype/"/>
    <ds:schemaRef ds:uri="fb248865-1784-488a-8f53-98f9e5a114dc"/>
    <ds:schemaRef ds:uri="http://schemas.microsoft.com/office/2006/metadata/properties"/>
    <ds:schemaRef ds:uri="http://schemas.openxmlformats.org/package/2006/metadata/core-properties"/>
    <ds:schemaRef ds:uri="b9f1db13-37d0-4e45-944c-b878e8992007"/>
  </ds:schemaRefs>
</ds:datastoreItem>
</file>

<file path=customXml/itemProps3.xml><?xml version="1.0" encoding="utf-8"?>
<ds:datastoreItem xmlns:ds="http://schemas.openxmlformats.org/officeDocument/2006/customXml" ds:itemID="{0C2F7176-7546-4433-936B-04E2A0445332}">
  <ds:schemaRefs>
    <ds:schemaRef ds:uri="7426b202-d081-4624-badf-8972512879f5"/>
    <ds:schemaRef ds:uri="b9f1db13-37d0-4e45-944c-b878e8992007"/>
    <ds:schemaRef ds:uri="fb248865-1784-488a-8f53-98f9e5a114d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Chevron_Corporate_PowerPoint_template (9)</Template>
  <TotalTime>305</TotalTime>
  <Words>980</Words>
  <Application>Microsoft Office PowerPoint</Application>
  <PresentationFormat>Custom</PresentationFormat>
  <Paragraphs>136</Paragraphs>
  <Slides>16</Slides>
  <Notes>13</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16</vt:i4>
      </vt:variant>
    </vt:vector>
  </HeadingPairs>
  <TitlesOfParts>
    <vt:vector size="24" baseType="lpstr">
      <vt:lpstr>Aptos Display</vt:lpstr>
      <vt:lpstr>Arial</vt:lpstr>
      <vt:lpstr>Google Sans</vt:lpstr>
      <vt:lpstr>Helvetica</vt:lpstr>
      <vt:lpstr>Cover Slides</vt:lpstr>
      <vt:lpstr>Chevron_PPT_Body_Slides</vt:lpstr>
      <vt:lpstr>Chevron_PPT_WS_White</vt:lpstr>
      <vt:lpstr>2_Chevron_PPT_Body_Slides</vt:lpstr>
      <vt:lpstr>Utah’s Liquid Fuels Landscape </vt:lpstr>
      <vt:lpstr>Utah Liquid Fuels Landscape </vt:lpstr>
      <vt:lpstr>Value Chain Basics</vt:lpstr>
      <vt:lpstr>Utah's Upstream Production on the Upswing</vt:lpstr>
      <vt:lpstr>Where and How Do We Get Crude in Utah? </vt:lpstr>
      <vt:lpstr>New Rail Export Market is Driving Crude Growth </vt:lpstr>
      <vt:lpstr>What is a PADD?</vt:lpstr>
      <vt:lpstr>Refineries in Utah and PADD 4</vt:lpstr>
      <vt:lpstr>What Fuels Are Produced &amp; Where Are They Sold?</vt:lpstr>
      <vt:lpstr>Tier 3 Fuel Investments Drive Air Quality Benefits</vt:lpstr>
      <vt:lpstr>PowerPoint Presentation</vt:lpstr>
      <vt:lpstr>Schools, Public Safety, Roads, and Much More!</vt:lpstr>
      <vt:lpstr>Questions?  </vt:lpstr>
      <vt:lpstr>appendix</vt:lpstr>
      <vt:lpstr>PowerPoint Presentation</vt:lpstr>
      <vt:lpstr>Refining Process</vt:lpstr>
    </vt:vector>
  </TitlesOfParts>
  <Company>Chevron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Utah’s Liquid Fuels Landscape </dc:title>
  <dc:creator>Brown, Kristina</dc:creator>
  <cp:lastModifiedBy>Debbra Mamula</cp:lastModifiedBy>
  <cp:revision>24</cp:revision>
  <dcterms:created xsi:type="dcterms:W3CDTF">2024-12-03T13:48:04Z</dcterms:created>
  <dcterms:modified xsi:type="dcterms:W3CDTF">2024-12-09T21:07:38Z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e4db608-ddec-4a44-8ad7-7d5a79b7448e_Enabled">
    <vt:lpwstr>true</vt:lpwstr>
  </property>
  <property fmtid="{D5CDD505-2E9C-101B-9397-08002B2CF9AE}" pid="3" name="MSIP_Label_6e4db608-ddec-4a44-8ad7-7d5a79b7448e_SetDate">
    <vt:lpwstr>2022-06-30T02:04:09Z</vt:lpwstr>
  </property>
  <property fmtid="{D5CDD505-2E9C-101B-9397-08002B2CF9AE}" pid="4" name="MSIP_Label_6e4db608-ddec-4a44-8ad7-7d5a79b7448e_Method">
    <vt:lpwstr>Standard</vt:lpwstr>
  </property>
  <property fmtid="{D5CDD505-2E9C-101B-9397-08002B2CF9AE}" pid="5" name="MSIP_Label_6e4db608-ddec-4a44-8ad7-7d5a79b7448e_Name">
    <vt:lpwstr>Internal</vt:lpwstr>
  </property>
  <property fmtid="{D5CDD505-2E9C-101B-9397-08002B2CF9AE}" pid="6" name="MSIP_Label_6e4db608-ddec-4a44-8ad7-7d5a79b7448e_SiteId">
    <vt:lpwstr>fd799da1-bfc1-4234-a91c-72b3a1cb9e26</vt:lpwstr>
  </property>
  <property fmtid="{D5CDD505-2E9C-101B-9397-08002B2CF9AE}" pid="7" name="MSIP_Label_6e4db608-ddec-4a44-8ad7-7d5a79b7448e_ActionId">
    <vt:lpwstr>9bc53d1f-67c4-4c80-bf26-14e0b77213e3</vt:lpwstr>
  </property>
  <property fmtid="{D5CDD505-2E9C-101B-9397-08002B2CF9AE}" pid="8" name="MSIP_Label_6e4db608-ddec-4a44-8ad7-7d5a79b7448e_ContentBits">
    <vt:lpwstr>0</vt:lpwstr>
  </property>
  <property fmtid="{D5CDD505-2E9C-101B-9397-08002B2CF9AE}" pid="9" name="ContentTypeId">
    <vt:lpwstr>0x0101008A9B1C5F3438D9419DB038491F016217</vt:lpwstr>
  </property>
  <property fmtid="{D5CDD505-2E9C-101B-9397-08002B2CF9AE}" pid="10" name="MediaServiceImageTags">
    <vt:lpwstr/>
  </property>
</Properties>
</file>