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880" r:id="rId5"/>
    <p:sldId id="3881" r:id="rId6"/>
    <p:sldId id="352" r:id="rId7"/>
    <p:sldId id="323" r:id="rId8"/>
    <p:sldId id="361" r:id="rId9"/>
    <p:sldId id="359" r:id="rId10"/>
    <p:sldId id="354" r:id="rId11"/>
    <p:sldId id="370" r:id="rId12"/>
    <p:sldId id="3882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B08"/>
    <a:srgbClr val="CC8C5E"/>
    <a:srgbClr val="D99E4E"/>
    <a:srgbClr val="025B79"/>
    <a:srgbClr val="8C1E3F"/>
    <a:srgbClr val="A3204C"/>
    <a:srgbClr val="FF0000"/>
    <a:srgbClr val="0000FF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C364C-E1A8-4A99-B009-39E72A907F09}" v="7" dt="2024-12-05T13:38:08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1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p, Bret" userId="f15a4426-1cc7-45a1-8073-bee87d83a927" providerId="ADAL" clId="{B88C364C-E1A8-4A99-B009-39E72A907F09}"/>
    <pc:docChg chg="custSel addSld delSld modSld modMainMaster modNotesMaster">
      <pc:chgData name="Estep, Bret" userId="f15a4426-1cc7-45a1-8073-bee87d83a927" providerId="ADAL" clId="{B88C364C-E1A8-4A99-B009-39E72A907F09}" dt="2024-12-05T13:38:08.857" v="222" actId="1076"/>
      <pc:docMkLst>
        <pc:docMk/>
      </pc:docMkLst>
      <pc:sldChg chg="del">
        <pc:chgData name="Estep, Bret" userId="f15a4426-1cc7-45a1-8073-bee87d83a927" providerId="ADAL" clId="{B88C364C-E1A8-4A99-B009-39E72A907F09}" dt="2024-12-05T13:09:03.431" v="11" actId="47"/>
        <pc:sldMkLst>
          <pc:docMk/>
          <pc:sldMk cId="171594098" sldId="311"/>
        </pc:sldMkLst>
      </pc:sldChg>
      <pc:sldChg chg="del">
        <pc:chgData name="Estep, Bret" userId="f15a4426-1cc7-45a1-8073-bee87d83a927" providerId="ADAL" clId="{B88C364C-E1A8-4A99-B009-39E72A907F09}" dt="2024-12-05T13:08:19.242" v="3" actId="47"/>
        <pc:sldMkLst>
          <pc:docMk/>
          <pc:sldMk cId="2625386936" sldId="314"/>
        </pc:sldMkLst>
      </pc:sldChg>
      <pc:sldChg chg="del">
        <pc:chgData name="Estep, Bret" userId="f15a4426-1cc7-45a1-8073-bee87d83a927" providerId="ADAL" clId="{B88C364C-E1A8-4A99-B009-39E72A907F09}" dt="2024-12-05T13:08:21.084" v="5" actId="47"/>
        <pc:sldMkLst>
          <pc:docMk/>
          <pc:sldMk cId="155476528" sldId="318"/>
        </pc:sldMkLst>
      </pc:sldChg>
      <pc:sldChg chg="addSp delSp modSp mod modNotes">
        <pc:chgData name="Estep, Bret" userId="f15a4426-1cc7-45a1-8073-bee87d83a927" providerId="ADAL" clId="{B88C364C-E1A8-4A99-B009-39E72A907F09}" dt="2024-12-05T13:37:32.171" v="216"/>
        <pc:sldMkLst>
          <pc:docMk/>
          <pc:sldMk cId="1733067034" sldId="323"/>
        </pc:sldMkLst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k cId="1733067034" sldId="323"/>
            <ac:spMk id="2" creationId="{F32EA723-473B-6759-F89E-7934D34156DF}"/>
          </ac:spMkLst>
        </pc:spChg>
        <pc:spChg chg="del mod">
          <ac:chgData name="Estep, Bret" userId="f15a4426-1cc7-45a1-8073-bee87d83a927" providerId="ADAL" clId="{B88C364C-E1A8-4A99-B009-39E72A907F09}" dt="2024-12-05T13:10:05.487" v="45" actId="478"/>
          <ac:spMkLst>
            <pc:docMk/>
            <pc:sldMk cId="1733067034" sldId="323"/>
            <ac:spMk id="3" creationId="{746DFC4F-8111-4AEE-636E-7BD8EE9CA49E}"/>
          </ac:spMkLst>
        </pc:spChg>
        <pc:spChg chg="add del mod">
          <ac:chgData name="Estep, Bret" userId="f15a4426-1cc7-45a1-8073-bee87d83a927" providerId="ADAL" clId="{B88C364C-E1A8-4A99-B009-39E72A907F09}" dt="2024-12-05T13:10:12.560" v="47" actId="478"/>
          <ac:spMkLst>
            <pc:docMk/>
            <pc:sldMk cId="1733067034" sldId="323"/>
            <ac:spMk id="6" creationId="{B4527E94-9661-A7B0-ED37-47405483F3A4}"/>
          </ac:spMkLst>
        </pc:spChg>
        <pc:spChg chg="add mod">
          <ac:chgData name="Estep, Bret" userId="f15a4426-1cc7-45a1-8073-bee87d83a927" providerId="ADAL" clId="{B88C364C-E1A8-4A99-B009-39E72A907F09}" dt="2024-12-05T13:37:32.171" v="216"/>
          <ac:spMkLst>
            <pc:docMk/>
            <pc:sldMk cId="1733067034" sldId="323"/>
            <ac:spMk id="7" creationId="{8973F02B-3468-A349-5F42-4CE18BDBA852}"/>
          </ac:spMkLst>
        </pc:spChg>
        <pc:picChg chg="mod">
          <ac:chgData name="Estep, Bret" userId="f15a4426-1cc7-45a1-8073-bee87d83a927" providerId="ADAL" clId="{B88C364C-E1A8-4A99-B009-39E72A907F09}" dt="2024-12-05T13:37:32.171" v="216"/>
          <ac:picMkLst>
            <pc:docMk/>
            <pc:sldMk cId="1733067034" sldId="323"/>
            <ac:picMk id="5" creationId="{EAFD58FF-7F97-62AD-9EB2-C42C7C0C4BF7}"/>
          </ac:picMkLst>
        </pc:picChg>
      </pc:sldChg>
      <pc:sldChg chg="del">
        <pc:chgData name="Estep, Bret" userId="f15a4426-1cc7-45a1-8073-bee87d83a927" providerId="ADAL" clId="{B88C364C-E1A8-4A99-B009-39E72A907F09}" dt="2024-12-05T13:09:02.675" v="10" actId="47"/>
        <pc:sldMkLst>
          <pc:docMk/>
          <pc:sldMk cId="1241554414" sldId="331"/>
        </pc:sldMkLst>
      </pc:sldChg>
      <pc:sldChg chg="del">
        <pc:chgData name="Estep, Bret" userId="f15a4426-1cc7-45a1-8073-bee87d83a927" providerId="ADAL" clId="{B88C364C-E1A8-4A99-B009-39E72A907F09}" dt="2024-12-05T13:09:08.922" v="15" actId="47"/>
        <pc:sldMkLst>
          <pc:docMk/>
          <pc:sldMk cId="2101557851" sldId="340"/>
        </pc:sldMkLst>
      </pc:sldChg>
      <pc:sldChg chg="del">
        <pc:chgData name="Estep, Bret" userId="f15a4426-1cc7-45a1-8073-bee87d83a927" providerId="ADAL" clId="{B88C364C-E1A8-4A99-B009-39E72A907F09}" dt="2024-12-05T13:09:05.021" v="13" actId="47"/>
        <pc:sldMkLst>
          <pc:docMk/>
          <pc:sldMk cId="4118739681" sldId="349"/>
        </pc:sldMkLst>
      </pc:sldChg>
      <pc:sldChg chg="modSp mod">
        <pc:chgData name="Estep, Bret" userId="f15a4426-1cc7-45a1-8073-bee87d83a927" providerId="ADAL" clId="{B88C364C-E1A8-4A99-B009-39E72A907F09}" dt="2024-12-05T13:37:32.171" v="216"/>
        <pc:sldMkLst>
          <pc:docMk/>
          <pc:sldMk cId="1778204045" sldId="352"/>
        </pc:sldMkLst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k cId="1778204045" sldId="352"/>
            <ac:spMk id="2" creationId="{7985767F-DA56-00E3-D9BA-3C2F2561E931}"/>
          </ac:spMkLst>
        </pc:spChg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k cId="1778204045" sldId="352"/>
            <ac:spMk id="3" creationId="{C2F06495-2218-D464-62DA-0AF5DB89980C}"/>
          </ac:spMkLst>
        </pc:spChg>
        <pc:picChg chg="mod">
          <ac:chgData name="Estep, Bret" userId="f15a4426-1cc7-45a1-8073-bee87d83a927" providerId="ADAL" clId="{B88C364C-E1A8-4A99-B009-39E72A907F09}" dt="2024-12-05T13:37:32.171" v="216"/>
          <ac:picMkLst>
            <pc:docMk/>
            <pc:sldMk cId="1778204045" sldId="352"/>
            <ac:picMk id="9" creationId="{A1F7F84E-97C5-95DE-0A06-11638CE2F790}"/>
          </ac:picMkLst>
        </pc:picChg>
      </pc:sldChg>
      <pc:sldChg chg="del">
        <pc:chgData name="Estep, Bret" userId="f15a4426-1cc7-45a1-8073-bee87d83a927" providerId="ADAL" clId="{B88C364C-E1A8-4A99-B009-39E72A907F09}" dt="2024-12-05T13:08:36.123" v="6" actId="47"/>
        <pc:sldMkLst>
          <pc:docMk/>
          <pc:sldMk cId="257278767" sldId="353"/>
        </pc:sldMkLst>
      </pc:sldChg>
      <pc:sldChg chg="modSp mod">
        <pc:chgData name="Estep, Bret" userId="f15a4426-1cc7-45a1-8073-bee87d83a927" providerId="ADAL" clId="{B88C364C-E1A8-4A99-B009-39E72A907F09}" dt="2024-12-05T13:37:32.171" v="216"/>
        <pc:sldMkLst>
          <pc:docMk/>
          <pc:sldMk cId="555069470" sldId="354"/>
        </pc:sldMkLst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k cId="555069470" sldId="354"/>
            <ac:spMk id="2" creationId="{40560CC3-9715-8518-7930-AE0864385A7A}"/>
          </ac:spMkLst>
        </pc:spChg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k cId="555069470" sldId="354"/>
            <ac:spMk id="3" creationId="{2B53EF6D-013B-BA22-3D4D-E879EEEE85FA}"/>
          </ac:spMkLst>
        </pc:spChg>
        <pc:picChg chg="mod">
          <ac:chgData name="Estep, Bret" userId="f15a4426-1cc7-45a1-8073-bee87d83a927" providerId="ADAL" clId="{B88C364C-E1A8-4A99-B009-39E72A907F09}" dt="2024-12-05T13:37:32.171" v="216"/>
          <ac:picMkLst>
            <pc:docMk/>
            <pc:sldMk cId="555069470" sldId="354"/>
            <ac:picMk id="4" creationId="{74F88E3D-01A4-AB08-E455-43408BB80F6B}"/>
          </ac:picMkLst>
        </pc:picChg>
      </pc:sldChg>
      <pc:sldChg chg="del">
        <pc:chgData name="Estep, Bret" userId="f15a4426-1cc7-45a1-8073-bee87d83a927" providerId="ADAL" clId="{B88C364C-E1A8-4A99-B009-39E72A907F09}" dt="2024-12-05T13:08:51.687" v="7" actId="47"/>
        <pc:sldMkLst>
          <pc:docMk/>
          <pc:sldMk cId="2647894100" sldId="355"/>
        </pc:sldMkLst>
      </pc:sldChg>
      <pc:sldChg chg="modSp mod modNotes">
        <pc:chgData name="Estep, Bret" userId="f15a4426-1cc7-45a1-8073-bee87d83a927" providerId="ADAL" clId="{B88C364C-E1A8-4A99-B009-39E72A907F09}" dt="2024-12-05T13:37:32.171" v="216"/>
        <pc:sldMkLst>
          <pc:docMk/>
          <pc:sldMk cId="3845376811" sldId="359"/>
        </pc:sldMkLst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k cId="3845376811" sldId="359"/>
            <ac:spMk id="2" creationId="{C4A0172C-80F2-0542-A3D3-03F4290FC94A}"/>
          </ac:spMkLst>
        </pc:spChg>
        <pc:spChg chg="mod">
          <ac:chgData name="Estep, Bret" userId="f15a4426-1cc7-45a1-8073-bee87d83a927" providerId="ADAL" clId="{B88C364C-E1A8-4A99-B009-39E72A907F09}" dt="2024-12-05T13:15:11.588" v="99" actId="20577"/>
          <ac:spMkLst>
            <pc:docMk/>
            <pc:sldMk cId="3845376811" sldId="359"/>
            <ac:spMk id="3" creationId="{BDDED2FA-CB31-20D4-D0DF-1BAD9D4F8672}"/>
          </ac:spMkLst>
        </pc:spChg>
        <pc:picChg chg="mod">
          <ac:chgData name="Estep, Bret" userId="f15a4426-1cc7-45a1-8073-bee87d83a927" providerId="ADAL" clId="{B88C364C-E1A8-4A99-B009-39E72A907F09}" dt="2024-12-05T13:37:32.171" v="216"/>
          <ac:picMkLst>
            <pc:docMk/>
            <pc:sldMk cId="3845376811" sldId="359"/>
            <ac:picMk id="5" creationId="{E0D6E4DA-F022-B29C-3ADB-A82078154BD3}"/>
          </ac:picMkLst>
        </pc:picChg>
      </pc:sldChg>
      <pc:sldChg chg="modSp modNotes">
        <pc:chgData name="Estep, Bret" userId="f15a4426-1cc7-45a1-8073-bee87d83a927" providerId="ADAL" clId="{B88C364C-E1A8-4A99-B009-39E72A907F09}" dt="2024-12-05T13:37:32.171" v="216"/>
        <pc:sldMkLst>
          <pc:docMk/>
          <pc:sldMk cId="4279051429" sldId="361"/>
        </pc:sldMkLst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k cId="4279051429" sldId="361"/>
            <ac:spMk id="2" creationId="{84404F45-6ACE-CB7B-D2A3-A1E89E1DF189}"/>
          </ac:spMkLst>
        </pc:spChg>
        <pc:picChg chg="mod">
          <ac:chgData name="Estep, Bret" userId="f15a4426-1cc7-45a1-8073-bee87d83a927" providerId="ADAL" clId="{B88C364C-E1A8-4A99-B009-39E72A907F09}" dt="2024-12-05T13:37:32.171" v="216"/>
          <ac:picMkLst>
            <pc:docMk/>
            <pc:sldMk cId="4279051429" sldId="361"/>
            <ac:picMk id="4" creationId="{730BFCB0-5FA1-69E0-368D-D4992E068092}"/>
          </ac:picMkLst>
        </pc:picChg>
        <pc:picChg chg="mod">
          <ac:chgData name="Estep, Bret" userId="f15a4426-1cc7-45a1-8073-bee87d83a927" providerId="ADAL" clId="{B88C364C-E1A8-4A99-B009-39E72A907F09}" dt="2024-12-05T13:37:32.171" v="216"/>
          <ac:picMkLst>
            <pc:docMk/>
            <pc:sldMk cId="4279051429" sldId="361"/>
            <ac:picMk id="6" creationId="{23AFB609-F126-0807-6F59-C321D74147E6}"/>
          </ac:picMkLst>
        </pc:picChg>
      </pc:sldChg>
      <pc:sldChg chg="del">
        <pc:chgData name="Estep, Bret" userId="f15a4426-1cc7-45a1-8073-bee87d83a927" providerId="ADAL" clId="{B88C364C-E1A8-4A99-B009-39E72A907F09}" dt="2024-12-05T13:08:19.997" v="4" actId="47"/>
        <pc:sldMkLst>
          <pc:docMk/>
          <pc:sldMk cId="1818044755" sldId="368"/>
        </pc:sldMkLst>
      </pc:sldChg>
      <pc:sldChg chg="delSp modSp mod">
        <pc:chgData name="Estep, Bret" userId="f15a4426-1cc7-45a1-8073-bee87d83a927" providerId="ADAL" clId="{B88C364C-E1A8-4A99-B009-39E72A907F09}" dt="2024-12-05T13:38:08.857" v="222" actId="1076"/>
        <pc:sldMkLst>
          <pc:docMk/>
          <pc:sldMk cId="2602812219" sldId="370"/>
        </pc:sldMkLst>
        <pc:spChg chg="del">
          <ac:chgData name="Estep, Bret" userId="f15a4426-1cc7-45a1-8073-bee87d83a927" providerId="ADAL" clId="{B88C364C-E1A8-4A99-B009-39E72A907F09}" dt="2024-12-05T13:37:48.075" v="217" actId="478"/>
          <ac:spMkLst>
            <pc:docMk/>
            <pc:sldMk cId="2602812219" sldId="370"/>
            <ac:spMk id="2" creationId="{E61FF9DB-B01A-CB7F-4F85-1ED6EEA3002E}"/>
          </ac:spMkLst>
        </pc:spChg>
        <pc:spChg chg="del">
          <ac:chgData name="Estep, Bret" userId="f15a4426-1cc7-45a1-8073-bee87d83a927" providerId="ADAL" clId="{B88C364C-E1A8-4A99-B009-39E72A907F09}" dt="2024-12-05T13:37:49.801" v="218" actId="478"/>
          <ac:spMkLst>
            <pc:docMk/>
            <pc:sldMk cId="2602812219" sldId="370"/>
            <ac:spMk id="3" creationId="{F4C9E355-B168-35C4-5613-42D7A779DD8E}"/>
          </ac:spMkLst>
        </pc:spChg>
        <pc:picChg chg="mod">
          <ac:chgData name="Estep, Bret" userId="f15a4426-1cc7-45a1-8073-bee87d83a927" providerId="ADAL" clId="{B88C364C-E1A8-4A99-B009-39E72A907F09}" dt="2024-12-05T13:38:08.857" v="222" actId="1076"/>
          <ac:picMkLst>
            <pc:docMk/>
            <pc:sldMk cId="2602812219" sldId="370"/>
            <ac:picMk id="1026" creationId="{A148EC30-B670-4AF4-BA56-928227FAC6E5}"/>
          </ac:picMkLst>
        </pc:picChg>
      </pc:sldChg>
      <pc:sldChg chg="del">
        <pc:chgData name="Estep, Bret" userId="f15a4426-1cc7-45a1-8073-bee87d83a927" providerId="ADAL" clId="{B88C364C-E1A8-4A99-B009-39E72A907F09}" dt="2024-12-05T13:09:04.329" v="12" actId="47"/>
        <pc:sldMkLst>
          <pc:docMk/>
          <pc:sldMk cId="4111236546" sldId="3691"/>
        </pc:sldMkLst>
      </pc:sldChg>
      <pc:sldChg chg="del">
        <pc:chgData name="Estep, Bret" userId="f15a4426-1cc7-45a1-8073-bee87d83a927" providerId="ADAL" clId="{B88C364C-E1A8-4A99-B009-39E72A907F09}" dt="2024-12-05T13:08:15.515" v="0" actId="47"/>
        <pc:sldMkLst>
          <pc:docMk/>
          <pc:sldMk cId="3320802230" sldId="3881"/>
        </pc:sldMkLst>
      </pc:sldChg>
      <pc:sldChg chg="addSp delSp modSp new mod modClrScheme chgLayout">
        <pc:chgData name="Estep, Bret" userId="f15a4426-1cc7-45a1-8073-bee87d83a927" providerId="ADAL" clId="{B88C364C-E1A8-4A99-B009-39E72A907F09}" dt="2024-12-05T13:37:32.171" v="216"/>
        <pc:sldMkLst>
          <pc:docMk/>
          <pc:sldMk cId="4160769104" sldId="3881"/>
        </pc:sldMkLst>
        <pc:spChg chg="del">
          <ac:chgData name="Estep, Bret" userId="f15a4426-1cc7-45a1-8073-bee87d83a927" providerId="ADAL" clId="{B88C364C-E1A8-4A99-B009-39E72A907F09}" dt="2024-12-05T13:19:01.465" v="101" actId="700"/>
          <ac:spMkLst>
            <pc:docMk/>
            <pc:sldMk cId="4160769104" sldId="3881"/>
            <ac:spMk id="2" creationId="{EBF87F9D-CC4B-2813-7D72-FFE5ABCB24E7}"/>
          </ac:spMkLst>
        </pc:spChg>
        <pc:picChg chg="add mod">
          <ac:chgData name="Estep, Bret" userId="f15a4426-1cc7-45a1-8073-bee87d83a927" providerId="ADAL" clId="{B88C364C-E1A8-4A99-B009-39E72A907F09}" dt="2024-12-05T13:37:32.171" v="216"/>
          <ac:picMkLst>
            <pc:docMk/>
            <pc:sldMk cId="4160769104" sldId="3881"/>
            <ac:picMk id="4" creationId="{3B1B7A75-7011-D224-FB01-6A89EFE7FEED}"/>
          </ac:picMkLst>
        </pc:picChg>
      </pc:sldChg>
      <pc:sldChg chg="addSp delSp modSp new mod">
        <pc:chgData name="Estep, Bret" userId="f15a4426-1cc7-45a1-8073-bee87d83a927" providerId="ADAL" clId="{B88C364C-E1A8-4A99-B009-39E72A907F09}" dt="2024-12-05T13:37:32.171" v="216"/>
        <pc:sldMkLst>
          <pc:docMk/>
          <pc:sldMk cId="1109288960" sldId="3882"/>
        </pc:sldMkLst>
        <pc:spChg chg="mod">
          <ac:chgData name="Estep, Bret" userId="f15a4426-1cc7-45a1-8073-bee87d83a927" providerId="ADAL" clId="{B88C364C-E1A8-4A99-B009-39E72A907F09}" dt="2024-12-05T13:32:54.961" v="206" actId="20577"/>
          <ac:spMkLst>
            <pc:docMk/>
            <pc:sldMk cId="1109288960" sldId="3882"/>
            <ac:spMk id="2" creationId="{EE87F6A4-2949-65B6-D4F4-E451E7696C28}"/>
          </ac:spMkLst>
        </pc:spChg>
        <pc:spChg chg="del">
          <ac:chgData name="Estep, Bret" userId="f15a4426-1cc7-45a1-8073-bee87d83a927" providerId="ADAL" clId="{B88C364C-E1A8-4A99-B009-39E72A907F09}" dt="2024-12-05T13:23:24.487" v="110" actId="478"/>
          <ac:spMkLst>
            <pc:docMk/>
            <pc:sldMk cId="1109288960" sldId="3882"/>
            <ac:spMk id="3" creationId="{4A85A9E2-1509-831F-A332-12BF8F315327}"/>
          </ac:spMkLst>
        </pc:spChg>
        <pc:spChg chg="add mod">
          <ac:chgData name="Estep, Bret" userId="f15a4426-1cc7-45a1-8073-bee87d83a927" providerId="ADAL" clId="{B88C364C-E1A8-4A99-B009-39E72A907F09}" dt="2024-12-05T13:37:32.171" v="216"/>
          <ac:spMkLst>
            <pc:docMk/>
            <pc:sldMk cId="1109288960" sldId="3882"/>
            <ac:spMk id="7" creationId="{03C535C2-351E-BB72-F922-2D00E4748076}"/>
          </ac:spMkLst>
        </pc:spChg>
        <pc:picChg chg="add mod">
          <ac:chgData name="Estep, Bret" userId="f15a4426-1cc7-45a1-8073-bee87d83a927" providerId="ADAL" clId="{B88C364C-E1A8-4A99-B009-39E72A907F09}" dt="2024-12-05T13:37:32.171" v="216"/>
          <ac:picMkLst>
            <pc:docMk/>
            <pc:sldMk cId="1109288960" sldId="3882"/>
            <ac:picMk id="5" creationId="{99A180B4-7C5C-C06C-E144-79A4CE64BF0B}"/>
          </ac:picMkLst>
        </pc:picChg>
        <pc:picChg chg="add mod">
          <ac:chgData name="Estep, Bret" userId="f15a4426-1cc7-45a1-8073-bee87d83a927" providerId="ADAL" clId="{B88C364C-E1A8-4A99-B009-39E72A907F09}" dt="2024-12-05T13:37:32.171" v="216"/>
          <ac:picMkLst>
            <pc:docMk/>
            <pc:sldMk cId="1109288960" sldId="3882"/>
            <ac:picMk id="6" creationId="{599A4DDF-B3C4-31A6-99A1-E3C493B7F677}"/>
          </ac:picMkLst>
        </pc:picChg>
      </pc:sldChg>
      <pc:sldChg chg="del">
        <pc:chgData name="Estep, Bret" userId="f15a4426-1cc7-45a1-8073-bee87d83a927" providerId="ADAL" clId="{B88C364C-E1A8-4A99-B009-39E72A907F09}" dt="2024-12-05T13:09:05.665" v="14" actId="47"/>
        <pc:sldMkLst>
          <pc:docMk/>
          <pc:sldMk cId="3218638362" sldId="3983"/>
        </pc:sldMkLst>
      </pc:sldChg>
      <pc:sldChg chg="del">
        <pc:chgData name="Estep, Bret" userId="f15a4426-1cc7-45a1-8073-bee87d83a927" providerId="ADAL" clId="{B88C364C-E1A8-4A99-B009-39E72A907F09}" dt="2024-12-05T13:08:16.780" v="1" actId="47"/>
        <pc:sldMkLst>
          <pc:docMk/>
          <pc:sldMk cId="138184543" sldId="4007"/>
        </pc:sldMkLst>
      </pc:sldChg>
      <pc:sldChg chg="del">
        <pc:chgData name="Estep, Bret" userId="f15a4426-1cc7-45a1-8073-bee87d83a927" providerId="ADAL" clId="{B88C364C-E1A8-4A99-B009-39E72A907F09}" dt="2024-12-05T13:08:58.956" v="9" actId="47"/>
        <pc:sldMkLst>
          <pc:docMk/>
          <pc:sldMk cId="1430574028" sldId="4008"/>
        </pc:sldMkLst>
      </pc:sldChg>
      <pc:sldChg chg="del">
        <pc:chgData name="Estep, Bret" userId="f15a4426-1cc7-45a1-8073-bee87d83a927" providerId="ADAL" clId="{B88C364C-E1A8-4A99-B009-39E72A907F09}" dt="2024-12-05T13:08:17.522" v="2" actId="47"/>
        <pc:sldMkLst>
          <pc:docMk/>
          <pc:sldMk cId="1477743962" sldId="4009"/>
        </pc:sldMkLst>
      </pc:sldChg>
      <pc:sldChg chg="del">
        <pc:chgData name="Estep, Bret" userId="f15a4426-1cc7-45a1-8073-bee87d83a927" providerId="ADAL" clId="{B88C364C-E1A8-4A99-B009-39E72A907F09}" dt="2024-12-05T13:08:57.384" v="8" actId="47"/>
        <pc:sldMkLst>
          <pc:docMk/>
          <pc:sldMk cId="1469229805" sldId="4010"/>
        </pc:sldMkLst>
      </pc:sldChg>
      <pc:sldMasterChg chg="modSp modSldLayout">
        <pc:chgData name="Estep, Bret" userId="f15a4426-1cc7-45a1-8073-bee87d83a927" providerId="ADAL" clId="{B88C364C-E1A8-4A99-B009-39E72A907F09}" dt="2024-12-05T13:37:32.171" v="216"/>
        <pc:sldMasterMkLst>
          <pc:docMk/>
          <pc:sldMasterMk cId="3666521952" sldId="2147483648"/>
        </pc:sldMasterMkLst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asterMk cId="3666521952" sldId="2147483648"/>
            <ac:spMk id="2" creationId="{00000000-0000-0000-0000-000000000000}"/>
          </ac:spMkLst>
        </pc:spChg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asterMk cId="3666521952" sldId="2147483648"/>
            <ac:spMk id="3" creationId="{00000000-0000-0000-0000-000000000000}"/>
          </ac:spMkLst>
        </pc:spChg>
        <pc:spChg chg="mod">
          <ac:chgData name="Estep, Bret" userId="f15a4426-1cc7-45a1-8073-bee87d83a927" providerId="ADAL" clId="{B88C364C-E1A8-4A99-B009-39E72A907F09}" dt="2024-12-05T13:37:32.171" v="216"/>
          <ac:spMkLst>
            <pc:docMk/>
            <pc:sldMasterMk cId="3666521952" sldId="2147483648"/>
            <ac:spMk id="8" creationId="{00000000-0000-0000-0000-000000000000}"/>
          </ac:spMkLst>
        </pc:spChg>
        <pc:picChg chg="mod">
          <ac:chgData name="Estep, Bret" userId="f15a4426-1cc7-45a1-8073-bee87d83a927" providerId="ADAL" clId="{B88C364C-E1A8-4A99-B009-39E72A907F09}" dt="2024-12-05T13:37:32.171" v="216"/>
          <ac:picMkLst>
            <pc:docMk/>
            <pc:sldMasterMk cId="3666521952" sldId="2147483648"/>
            <ac:picMk id="7" creationId="{00000000-0000-0000-0000-000000000000}"/>
          </ac:picMkLst>
        </pc:picChg>
        <pc:picChg chg="mod">
          <ac:chgData name="Estep, Bret" userId="f15a4426-1cc7-45a1-8073-bee87d83a927" providerId="ADAL" clId="{B88C364C-E1A8-4A99-B009-39E72A907F09}" dt="2024-12-05T13:37:32.171" v="216"/>
          <ac:picMkLst>
            <pc:docMk/>
            <pc:sldMasterMk cId="3666521952" sldId="2147483648"/>
            <ac:picMk id="9" creationId="{38589433-D931-A842-87F0-65799E6DE237}"/>
          </ac:picMkLst>
        </pc:picChg>
        <pc:sldLayoutChg chg="modSp">
          <pc:chgData name="Estep, Bret" userId="f15a4426-1cc7-45a1-8073-bee87d83a927" providerId="ADAL" clId="{B88C364C-E1A8-4A99-B009-39E72A907F09}" dt="2024-12-05T13:37:32.171" v="216"/>
          <pc:sldLayoutMkLst>
            <pc:docMk/>
            <pc:sldMasterMk cId="3666521952" sldId="2147483648"/>
            <pc:sldLayoutMk cId="729023482" sldId="2147483652"/>
          </pc:sldLayoutMkLst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729023482" sldId="2147483652"/>
              <ac:spMk id="2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729023482" sldId="2147483652"/>
              <ac:spMk id="3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729023482" sldId="2147483652"/>
              <ac:spMk id="4" creationId="{00000000-0000-0000-0000-000000000000}"/>
            </ac:spMkLst>
          </pc:spChg>
        </pc:sldLayoutChg>
        <pc:sldLayoutChg chg="modSp">
          <pc:chgData name="Estep, Bret" userId="f15a4426-1cc7-45a1-8073-bee87d83a927" providerId="ADAL" clId="{B88C364C-E1A8-4A99-B009-39E72A907F09}" dt="2024-12-05T13:37:32.171" v="216"/>
          <pc:sldLayoutMkLst>
            <pc:docMk/>
            <pc:sldMasterMk cId="3666521952" sldId="2147483648"/>
            <pc:sldLayoutMk cId="1625289031" sldId="2147483656"/>
          </pc:sldLayoutMkLst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1625289031" sldId="2147483656"/>
              <ac:spMk id="2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1625289031" sldId="2147483656"/>
              <ac:spMk id="3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1625289031" sldId="2147483656"/>
              <ac:spMk id="4" creationId="{00000000-0000-0000-0000-000000000000}"/>
            </ac:spMkLst>
          </pc:spChg>
        </pc:sldLayoutChg>
        <pc:sldLayoutChg chg="modSp">
          <pc:chgData name="Estep, Bret" userId="f15a4426-1cc7-45a1-8073-bee87d83a927" providerId="ADAL" clId="{B88C364C-E1A8-4A99-B009-39E72A907F09}" dt="2024-12-05T13:37:32.171" v="216"/>
          <pc:sldLayoutMkLst>
            <pc:docMk/>
            <pc:sldMasterMk cId="3666521952" sldId="2147483648"/>
            <pc:sldLayoutMk cId="2206172261" sldId="2147483657"/>
          </pc:sldLayoutMkLst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206172261" sldId="2147483657"/>
              <ac:spMk id="2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206172261" sldId="2147483657"/>
              <ac:spMk id="3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206172261" sldId="2147483657"/>
              <ac:spMk id="4" creationId="{00000000-0000-0000-0000-000000000000}"/>
            </ac:spMkLst>
          </pc:spChg>
          <pc:picChg chg="mod">
            <ac:chgData name="Estep, Bret" userId="f15a4426-1cc7-45a1-8073-bee87d83a927" providerId="ADAL" clId="{B88C364C-E1A8-4A99-B009-39E72A907F09}" dt="2024-12-05T13:37:32.171" v="216"/>
            <ac:picMkLst>
              <pc:docMk/>
              <pc:sldMasterMk cId="3666521952" sldId="2147483648"/>
              <pc:sldLayoutMk cId="2206172261" sldId="2147483657"/>
              <ac:picMk id="8" creationId="{0695ACA1-2275-3047-BB14-AF0D0065F12F}"/>
            </ac:picMkLst>
          </pc:picChg>
        </pc:sldLayoutChg>
        <pc:sldLayoutChg chg="modSp">
          <pc:chgData name="Estep, Bret" userId="f15a4426-1cc7-45a1-8073-bee87d83a927" providerId="ADAL" clId="{B88C364C-E1A8-4A99-B009-39E72A907F09}" dt="2024-12-05T13:37:32.171" v="216"/>
          <pc:sldLayoutMkLst>
            <pc:docMk/>
            <pc:sldMasterMk cId="3666521952" sldId="2147483648"/>
            <pc:sldLayoutMk cId="3995360350" sldId="2147483669"/>
          </pc:sldLayoutMkLst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3995360350" sldId="2147483669"/>
              <ac:spMk id="3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3995360350" sldId="2147483669"/>
              <ac:spMk id="4" creationId="{81BBD4C8-6439-134E-A655-E694ACCD3DFD}"/>
            </ac:spMkLst>
          </pc:spChg>
        </pc:sldLayoutChg>
        <pc:sldLayoutChg chg="modSp">
          <pc:chgData name="Estep, Bret" userId="f15a4426-1cc7-45a1-8073-bee87d83a927" providerId="ADAL" clId="{B88C364C-E1A8-4A99-B009-39E72A907F09}" dt="2024-12-05T13:37:32.171" v="216"/>
          <pc:sldLayoutMkLst>
            <pc:docMk/>
            <pc:sldMasterMk cId="3666521952" sldId="2147483648"/>
            <pc:sldLayoutMk cId="3442307435" sldId="2147483671"/>
          </pc:sldLayoutMkLst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3442307435" sldId="2147483671"/>
              <ac:spMk id="13" creationId="{37A9F69C-3969-5E40-9801-F90674A62223}"/>
            </ac:spMkLst>
          </pc:spChg>
          <pc:picChg chg="mod">
            <ac:chgData name="Estep, Bret" userId="f15a4426-1cc7-45a1-8073-bee87d83a927" providerId="ADAL" clId="{B88C364C-E1A8-4A99-B009-39E72A907F09}" dt="2024-12-05T13:37:32.171" v="216"/>
            <ac:picMkLst>
              <pc:docMk/>
              <pc:sldMasterMk cId="3666521952" sldId="2147483648"/>
              <pc:sldLayoutMk cId="3442307435" sldId="2147483671"/>
              <ac:picMk id="10" creationId="{C124E5AC-DBF9-924C-8770-0C525EA111EC}"/>
            </ac:picMkLst>
          </pc:picChg>
        </pc:sldLayoutChg>
        <pc:sldLayoutChg chg="modSp">
          <pc:chgData name="Estep, Bret" userId="f15a4426-1cc7-45a1-8073-bee87d83a927" providerId="ADAL" clId="{B88C364C-E1A8-4A99-B009-39E72A907F09}" dt="2024-12-05T13:37:32.171" v="216"/>
          <pc:sldLayoutMkLst>
            <pc:docMk/>
            <pc:sldMasterMk cId="3666521952" sldId="2147483648"/>
            <pc:sldLayoutMk cId="2823130717" sldId="2147483673"/>
          </pc:sldLayoutMkLst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823130717" sldId="2147483673"/>
              <ac:spMk id="3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823130717" sldId="2147483673"/>
              <ac:spMk id="6" creationId="{7164F7CB-DF58-2A47-BC05-FE40192866BA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823130717" sldId="2147483673"/>
              <ac:spMk id="8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823130717" sldId="2147483673"/>
              <ac:spMk id="19" creationId="{00000000-0000-0000-0000-000000000000}"/>
            </ac:spMkLst>
          </pc:spChg>
          <pc:picChg chg="mod">
            <ac:chgData name="Estep, Bret" userId="f15a4426-1cc7-45a1-8073-bee87d83a927" providerId="ADAL" clId="{B88C364C-E1A8-4A99-B009-39E72A907F09}" dt="2024-12-05T13:37:32.171" v="216"/>
            <ac:picMkLst>
              <pc:docMk/>
              <pc:sldMasterMk cId="3666521952" sldId="2147483648"/>
              <pc:sldLayoutMk cId="2823130717" sldId="2147483673"/>
              <ac:picMk id="4" creationId="{8ECADC2A-9403-0045-8018-E84EAC0F3FF4}"/>
            </ac:picMkLst>
          </pc:picChg>
          <pc:picChg chg="mod">
            <ac:chgData name="Estep, Bret" userId="f15a4426-1cc7-45a1-8073-bee87d83a927" providerId="ADAL" clId="{B88C364C-E1A8-4A99-B009-39E72A907F09}" dt="2024-12-05T13:37:32.171" v="216"/>
            <ac:picMkLst>
              <pc:docMk/>
              <pc:sldMasterMk cId="3666521952" sldId="2147483648"/>
              <pc:sldLayoutMk cId="2823130717" sldId="2147483673"/>
              <ac:picMk id="10" creationId="{C124E5AC-DBF9-924C-8770-0C525EA111EC}"/>
            </ac:picMkLst>
          </pc:picChg>
          <pc:cxnChg chg="mod">
            <ac:chgData name="Estep, Bret" userId="f15a4426-1cc7-45a1-8073-bee87d83a927" providerId="ADAL" clId="{B88C364C-E1A8-4A99-B009-39E72A907F09}" dt="2024-12-05T13:37:32.171" v="216"/>
            <ac:cxnSpMkLst>
              <pc:docMk/>
              <pc:sldMasterMk cId="3666521952" sldId="2147483648"/>
              <pc:sldLayoutMk cId="2823130717" sldId="2147483673"/>
              <ac:cxnSpMk id="7" creationId="{00000000-0000-0000-0000-000000000000}"/>
            </ac:cxnSpMkLst>
          </pc:cxnChg>
        </pc:sldLayoutChg>
        <pc:sldLayoutChg chg="modSp">
          <pc:chgData name="Estep, Bret" userId="f15a4426-1cc7-45a1-8073-bee87d83a927" providerId="ADAL" clId="{B88C364C-E1A8-4A99-B009-39E72A907F09}" dt="2024-12-05T13:37:32.171" v="216"/>
          <pc:sldLayoutMkLst>
            <pc:docMk/>
            <pc:sldMasterMk cId="3666521952" sldId="2147483648"/>
            <pc:sldLayoutMk cId="2372980591" sldId="2147483686"/>
          </pc:sldLayoutMkLst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372980591" sldId="2147483686"/>
              <ac:spMk id="2" creationId="{00000000-0000-0000-0000-000000000000}"/>
            </ac:spMkLst>
          </pc:spChg>
          <pc:spChg chg="mod">
            <ac:chgData name="Estep, Bret" userId="f15a4426-1cc7-45a1-8073-bee87d83a927" providerId="ADAL" clId="{B88C364C-E1A8-4A99-B009-39E72A907F09}" dt="2024-12-05T13:37:32.171" v="216"/>
            <ac:spMkLst>
              <pc:docMk/>
              <pc:sldMasterMk cId="3666521952" sldId="2147483648"/>
              <pc:sldLayoutMk cId="2372980591" sldId="2147483686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6" tIns="46563" rIns="93126" bIns="4656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26" tIns="46563" rIns="93126" bIns="46563" rtlCol="0"/>
          <a:lstStyle>
            <a:lvl1pPr algn="r">
              <a:defRPr sz="1300"/>
            </a:lvl1pPr>
          </a:lstStyle>
          <a:p>
            <a:fld id="{5C1BD871-6ABD-CD4C-B216-552152BC000B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26" tIns="46563" rIns="93126" bIns="4656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26" tIns="46563" rIns="93126" bIns="46563" rtlCol="0" anchor="b"/>
          <a:lstStyle>
            <a:lvl1pPr algn="r">
              <a:defRPr sz="1300"/>
            </a:lvl1pPr>
          </a:lstStyle>
          <a:p>
            <a:fld id="{5C462AFF-8584-1747-8E7A-EED3EF5BA9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12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6" tIns="46563" rIns="93126" bIns="4656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0"/>
            <a:ext cx="3037840" cy="464820"/>
          </a:xfrm>
          <a:prstGeom prst="rect">
            <a:avLst/>
          </a:prstGeom>
        </p:spPr>
        <p:txBody>
          <a:bodyPr vert="horz" lIns="93126" tIns="46563" rIns="93126" bIns="46563" rtlCol="0"/>
          <a:lstStyle>
            <a:lvl1pPr algn="r">
              <a:defRPr sz="1300"/>
            </a:lvl1pPr>
          </a:lstStyle>
          <a:p>
            <a:fld id="{4B1E3986-D772-D742-A68C-62292D76DF1B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6" tIns="46563" rIns="93126" bIns="465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26" tIns="46563" rIns="93126" bIns="465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4820"/>
          </a:xfrm>
          <a:prstGeom prst="rect">
            <a:avLst/>
          </a:prstGeom>
        </p:spPr>
        <p:txBody>
          <a:bodyPr vert="horz" lIns="93126" tIns="46563" rIns="93126" bIns="4656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</p:spPr>
        <p:txBody>
          <a:bodyPr vert="horz" lIns="93126" tIns="46563" rIns="93126" bIns="46563" rtlCol="0" anchor="b"/>
          <a:lstStyle>
            <a:lvl1pPr algn="r">
              <a:defRPr sz="1300"/>
            </a:lvl1pPr>
          </a:lstStyle>
          <a:p>
            <a:fld id="{89A92C75-6BB4-F74A-808E-77ADC74BB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15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2C75-6BB4-F74A-808E-77ADC74BB4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0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types of rock that are well suited for CO2 storage are sandstone and dolomite. These rocks, in essence, absorb the CO2 like sponge. Another important factor is a thick layer of caprock, such as shale or evaporite/salt-, that seals the top of the porous rock, creating an impermeable barrier that prevents the stored CO2 from migrating upward. Together – the porous rock and the caprock – create an all-natural storage space. This region has sufficient porous rock – with the right combination of porosity and permeability – overlaid with caprock to support a CCS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2C75-6BB4-F74A-808E-77ADC74BB4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92C75-6BB4-F74A-808E-77ADC74BB4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3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64F7CB-DF58-2A47-BC05-FE40192866BA}"/>
              </a:ext>
            </a:extLst>
          </p:cNvPr>
          <p:cNvSpPr/>
          <p:nvPr userDrawn="1"/>
        </p:nvSpPr>
        <p:spPr>
          <a:xfrm>
            <a:off x="0" y="2"/>
            <a:ext cx="12203296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4E5AC-DBF9-924C-8770-0C525EA111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53008" y="1554480"/>
            <a:ext cx="6738993" cy="11064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200">
                <a:solidFill>
                  <a:srgbClr val="A2224B"/>
                </a:solidFill>
              </a:defRPr>
            </a:lvl1pPr>
          </a:lstStyle>
          <a:p>
            <a:r>
              <a:rPr lang="en-US"/>
              <a:t>[Presentation Title </a:t>
            </a:r>
            <a:br>
              <a:rPr lang="en-US"/>
            </a:br>
            <a:r>
              <a:rPr lang="en-US"/>
              <a:t>Goes Here]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53008" y="2916936"/>
            <a:ext cx="4551173" cy="51206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40816" y="3560002"/>
            <a:ext cx="4551173" cy="45871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A2224B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[Presenter Name]</a:t>
            </a: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5535168" y="3465577"/>
            <a:ext cx="666812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ECADC2A-9403-0045-8018-E84EAC0F3F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51544"/>
            <a:ext cx="2457752" cy="5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24E5AC-DBF9-924C-8770-0C525EA11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4" y="0"/>
            <a:ext cx="12192001" cy="596537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7A9F69C-3969-5E40-9801-F90674A62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3465" y="1836057"/>
            <a:ext cx="6738993" cy="319314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34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 </a:t>
            </a:r>
            <a:br>
              <a:rPr lang="en-US"/>
            </a:br>
            <a:r>
              <a:rPr lang="en-US"/>
              <a:t>Goes Here]</a:t>
            </a:r>
          </a:p>
        </p:txBody>
      </p:sp>
    </p:spTree>
    <p:extLst>
      <p:ext uri="{BB962C8B-B14F-4D97-AF65-F5344CB8AC3E}">
        <p14:creationId xmlns:p14="http://schemas.microsoft.com/office/powerpoint/2010/main" val="34423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61F41"/>
              </a:buClr>
              <a:defRPr sz="2400"/>
            </a:lvl1pPr>
            <a:lvl2pPr>
              <a:buClr>
                <a:srgbClr val="861F4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861F4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861F4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861F4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62" y="4114801"/>
            <a:ext cx="11130245" cy="2016528"/>
          </a:xfrm>
        </p:spPr>
        <p:txBody>
          <a:bodyPr/>
          <a:lstStyle>
            <a:lvl1pPr>
              <a:buClr>
                <a:srgbClr val="861F41"/>
              </a:buClr>
              <a:defRPr sz="2400"/>
            </a:lvl1pPr>
            <a:lvl2pPr>
              <a:buClr>
                <a:srgbClr val="861F4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861F4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861F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861F41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BBD4C8-6439-134E-A655-E694ACCD3D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462" y="1663334"/>
            <a:ext cx="11130245" cy="2193026"/>
          </a:xfrm>
        </p:spPr>
        <p:txBody>
          <a:bodyPr/>
          <a:lstStyle>
            <a:lvl1pPr>
              <a:buClr>
                <a:srgbClr val="861F41"/>
              </a:buClr>
              <a:defRPr sz="2400"/>
            </a:lvl1pPr>
            <a:lvl2pPr>
              <a:buClr>
                <a:srgbClr val="861F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861F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861F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861F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3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0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95ACA1-2275-3047-BB14-AF0D0065F12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2178"/>
            <a:ext cx="12192000" cy="577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63901"/>
            <a:ext cx="12192000" cy="400293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78" y="4252687"/>
            <a:ext cx="11110061" cy="1015999"/>
          </a:xfrm>
        </p:spPr>
        <p:txBody>
          <a:bodyPr anchor="ctr" anchorCtr="0">
            <a:noAutofit/>
          </a:bodyPr>
          <a:lstStyle>
            <a:lvl1pPr algn="l">
              <a:defRPr sz="2800" b="1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378" y="5401368"/>
            <a:ext cx="11110061" cy="5924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1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escri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52" y="416439"/>
            <a:ext cx="11134901" cy="1055270"/>
          </a:xfrm>
        </p:spPr>
        <p:txBody>
          <a:bodyPr anchor="ctr" anchorCtr="0">
            <a:noAutofit/>
          </a:bodyPr>
          <a:lstStyle>
            <a:lvl1pPr algn="l">
              <a:defRPr sz="2800" b="1"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133" y="1653436"/>
            <a:ext cx="6119267" cy="4435581"/>
          </a:xfrm>
        </p:spPr>
        <p:txBody>
          <a:bodyPr anchor="t"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155" y="1645789"/>
            <a:ext cx="4675931" cy="44432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2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54" y="414582"/>
            <a:ext cx="11130245" cy="103734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893" y="1640911"/>
            <a:ext cx="5317403" cy="44107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513" y="1640911"/>
            <a:ext cx="5387273" cy="44107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0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462" y="1672226"/>
            <a:ext cx="11130245" cy="4221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155" y="413940"/>
            <a:ext cx="11130245" cy="10440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665674" y="6327922"/>
            <a:ext cx="10712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fld id="{E0AFD360-C570-44B4-B10A-B325FA5EC9A3}" type="slidenum">
              <a:rPr lang="en-US" sz="1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1" algn="just"/>
              <a:t>‹#›</a:t>
            </a:fld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8589433-D931-A842-87F0-65799E6DE2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77" y="6249849"/>
            <a:ext cx="1446591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2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50" r:id="rId3"/>
    <p:sldLayoutId id="2147483669" r:id="rId4"/>
    <p:sldLayoutId id="2147483675" r:id="rId5"/>
    <p:sldLayoutId id="2147483655" r:id="rId6"/>
    <p:sldLayoutId id="2147483657" r:id="rId7"/>
    <p:sldLayoutId id="2147483656" r:id="rId8"/>
    <p:sldLayoutId id="2147483652" r:id="rId9"/>
    <p:sldLayoutId id="214748368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A2224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576"/>
        </a:spcBef>
        <a:spcAft>
          <a:spcPts val="0"/>
        </a:spcAft>
        <a:buClr>
          <a:srgbClr val="861F41"/>
        </a:buClr>
        <a:buSzPct val="75000"/>
        <a:buFont typeface="Wingdings 3" panose="05040102010807070707" pitchFamily="18" charset="2"/>
        <a:buChar char="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576"/>
        </a:spcBef>
        <a:spcAft>
          <a:spcPts val="0"/>
        </a:spcAft>
        <a:buClr>
          <a:srgbClr val="861F41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76"/>
        </a:spcBef>
        <a:spcAft>
          <a:spcPts val="0"/>
        </a:spcAft>
        <a:buClr>
          <a:srgbClr val="861F41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576"/>
        </a:spcBef>
        <a:spcAft>
          <a:spcPts val="0"/>
        </a:spcAft>
        <a:buClr>
          <a:srgbClr val="861F41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576"/>
        </a:spcBef>
        <a:spcAft>
          <a:spcPts val="0"/>
        </a:spcAft>
        <a:buClr>
          <a:srgbClr val="861F41"/>
        </a:buClr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D63A-CFE0-4953-0298-6A637756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CCUS</a:t>
            </a:r>
            <a:br>
              <a:rPr lang="en-US" dirty="0"/>
            </a:br>
            <a:br>
              <a:rPr lang="en-US" dirty="0"/>
            </a:br>
            <a:r>
              <a:rPr lang="en-US" sz="2000" b="0" i="1" dirty="0"/>
              <a:t>The Energy Council</a:t>
            </a:r>
            <a:br>
              <a:rPr lang="en-US" sz="2000" b="0" i="1" dirty="0"/>
            </a:br>
            <a:r>
              <a:rPr lang="en-US" sz="2000" b="0" i="1" dirty="0"/>
              <a:t>December 6, 2024</a:t>
            </a:r>
            <a:endParaRPr lang="en-US" sz="2400" b="0" i="1" dirty="0"/>
          </a:p>
        </p:txBody>
      </p:sp>
    </p:spTree>
    <p:extLst>
      <p:ext uri="{BB962C8B-B14F-4D97-AF65-F5344CB8AC3E}">
        <p14:creationId xmlns:p14="http://schemas.microsoft.com/office/powerpoint/2010/main" val="23626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1B7A75-7011-D224-FB01-6A89EFE7F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20" y="439863"/>
            <a:ext cx="8846998" cy="56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F7F84E-97C5-95DE-0A06-11638CE2F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653" y="3917239"/>
            <a:ext cx="2002703" cy="2002703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85767F-DA56-00E3-D9BA-3C2F2561E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2136" y="1357163"/>
            <a:ext cx="5244142" cy="4491273"/>
          </a:xfrm>
        </p:spPr>
        <p:txBody>
          <a:bodyPr>
            <a:normAutofit/>
          </a:bodyPr>
          <a:lstStyle/>
          <a:p>
            <a:pPr marL="347472" indent="-256032">
              <a:lnSpc>
                <a:spcPct val="90000"/>
              </a:lnSpc>
              <a:spcBef>
                <a:spcPts val="800"/>
              </a:spcBef>
              <a:buSzPct val="68000"/>
            </a:pPr>
            <a:r>
              <a:rPr lang="en-US" sz="2000" dirty="0"/>
              <a:t>Carbon dioxide (CO</a:t>
            </a:r>
            <a:r>
              <a:rPr lang="en-US" sz="2000" baseline="-25000" dirty="0"/>
              <a:t>2</a:t>
            </a:r>
            <a:r>
              <a:rPr lang="en-US" sz="2000" dirty="0"/>
              <a:t>) is an inert gas that occurs both naturally and as a byproduct of industrial processes such as:</a:t>
            </a:r>
          </a:p>
          <a:p>
            <a:pPr marL="548640" lvl="1" indent="-182880">
              <a:lnSpc>
                <a:spcPct val="90000"/>
              </a:lnSpc>
              <a:spcBef>
                <a:spcPts val="200"/>
              </a:spcBef>
              <a:buSzPct val="71000"/>
            </a:pPr>
            <a:r>
              <a:rPr lang="en-US" sz="1800" dirty="0"/>
              <a:t>Production of ethanol and hydrogen</a:t>
            </a:r>
          </a:p>
          <a:p>
            <a:pPr marL="548640" lvl="1" indent="-182880">
              <a:lnSpc>
                <a:spcPct val="90000"/>
              </a:lnSpc>
              <a:spcBef>
                <a:spcPts val="200"/>
              </a:spcBef>
              <a:buSzPct val="71000"/>
            </a:pPr>
            <a:r>
              <a:rPr lang="en-US" sz="1800" dirty="0"/>
              <a:t>Combustion of coal, natural gas, gasoline and other carbon-based fuels</a:t>
            </a:r>
          </a:p>
          <a:p>
            <a:pPr marL="548640" lvl="1" indent="-182880">
              <a:lnSpc>
                <a:spcPct val="90000"/>
              </a:lnSpc>
              <a:spcBef>
                <a:spcPts val="200"/>
              </a:spcBef>
              <a:buSzPct val="71000"/>
            </a:pPr>
            <a:endParaRPr lang="en-US" dirty="0"/>
          </a:p>
          <a:p>
            <a:pPr marL="347472" indent="-256032">
              <a:lnSpc>
                <a:spcPct val="90000"/>
              </a:lnSpc>
              <a:spcBef>
                <a:spcPts val="800"/>
              </a:spcBef>
              <a:buSzPct val="68000"/>
            </a:pP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is being emitted into the atmosphere at record levels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is non-flammable and non-combustible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06495-2218-D464-62DA-0AF5DB89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266" y="409246"/>
            <a:ext cx="6749651" cy="1037344"/>
          </a:xfrm>
        </p:spPr>
        <p:txBody>
          <a:bodyPr anchor="t">
            <a:normAutofit/>
          </a:bodyPr>
          <a:lstStyle/>
          <a:p>
            <a:r>
              <a:rPr lang="en-US" dirty="0"/>
              <a:t>What is CO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82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2EA723-473B-6759-F89E-7934D3415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66266" y="1317812"/>
            <a:ext cx="8339041" cy="4908176"/>
          </a:xfrm>
        </p:spPr>
        <p:txBody>
          <a:bodyPr>
            <a:normAutofit/>
          </a:bodyPr>
          <a:lstStyle/>
          <a:p>
            <a:pPr marL="347472" indent="-256032">
              <a:lnSpc>
                <a:spcPts val="2200"/>
              </a:lnSpc>
              <a:spcBef>
                <a:spcPts val="800"/>
              </a:spcBef>
              <a:buSzPct val="68000"/>
            </a:pPr>
            <a:r>
              <a:rPr lang="en-US" dirty="0"/>
              <a:t>There are a number of factors that Tenaska considers when siting a CCS project, including:</a:t>
            </a:r>
          </a:p>
          <a:p>
            <a:pPr marL="747522" lvl="1" indent="-256032">
              <a:lnSpc>
                <a:spcPts val="2200"/>
              </a:lnSpc>
              <a:spcBef>
                <a:spcPts val="800"/>
              </a:spcBef>
              <a:buSzPct val="68000"/>
            </a:pPr>
            <a:r>
              <a:rPr lang="en-US" dirty="0"/>
              <a:t>Geology that provides access to safe and secure CO</a:t>
            </a:r>
            <a:r>
              <a:rPr lang="en-US" baseline="-25000" dirty="0"/>
              <a:t>2</a:t>
            </a:r>
            <a:r>
              <a:rPr lang="en-US" dirty="0"/>
              <a:t> storage</a:t>
            </a:r>
          </a:p>
          <a:p>
            <a:pPr marL="747522" lvl="1" indent="-256032">
              <a:lnSpc>
                <a:spcPts val="2200"/>
              </a:lnSpc>
              <a:spcBef>
                <a:spcPts val="800"/>
              </a:spcBef>
              <a:buSzPct val="68000"/>
            </a:pPr>
            <a:r>
              <a:rPr lang="en-US" dirty="0"/>
              <a:t>Regions that have a high concentration of emissions sources</a:t>
            </a:r>
          </a:p>
          <a:p>
            <a:pPr marL="747522" lvl="1" indent="-256032">
              <a:lnSpc>
                <a:spcPts val="2200"/>
              </a:lnSpc>
              <a:spcBef>
                <a:spcPts val="800"/>
              </a:spcBef>
              <a:buSzPct val="68000"/>
            </a:pPr>
            <a:r>
              <a:rPr lang="en-US" dirty="0"/>
              <a:t>Communities that are welcoming to the economic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D58FF-7F97-62AD-9EB2-C42C7C0C4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421" y="3316016"/>
            <a:ext cx="4786139" cy="2909973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8973F02B-3468-A349-5F42-4CE18BDBA852}"/>
              </a:ext>
            </a:extLst>
          </p:cNvPr>
          <p:cNvSpPr txBox="1">
            <a:spLocks/>
          </p:cNvSpPr>
          <p:nvPr/>
        </p:nvSpPr>
        <p:spPr>
          <a:xfrm>
            <a:off x="1866266" y="409246"/>
            <a:ext cx="6749651" cy="10373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A2224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Where can we store CO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30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BFCB0-5FA1-69E0-368D-D4992E068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54" y="3444432"/>
            <a:ext cx="3959852" cy="212723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404F45-6ACE-CB7B-D2A3-A1E89E1DF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096" y="1155032"/>
            <a:ext cx="8347684" cy="4543810"/>
          </a:xfrm>
        </p:spPr>
        <p:txBody>
          <a:bodyPr/>
          <a:lstStyle/>
          <a:p>
            <a:pPr marL="347472" indent="-256032">
              <a:spcBef>
                <a:spcPts val="800"/>
              </a:spcBef>
              <a:buSzPct val="68000"/>
            </a:pPr>
            <a:r>
              <a:rPr lang="en-US" dirty="0"/>
              <a:t>Pore space is the empty space within and between rocks, similar to holes in a sponge</a:t>
            </a:r>
          </a:p>
          <a:p>
            <a:pPr marL="347472" indent="-256032">
              <a:spcBef>
                <a:spcPts val="800"/>
              </a:spcBef>
              <a:buSzPct val="68000"/>
            </a:pPr>
            <a:r>
              <a:rPr lang="en-US" dirty="0"/>
              <a:t>When we consider the appropriate geology for a CCS project, we look for porosity and permeability of the pore space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63463B-AA26-5D2D-005C-BDFFF4ABF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Pore Space?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FB609-F126-0807-6F59-C321D74147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32" r="8629"/>
          <a:stretch/>
        </p:blipFill>
        <p:spPr>
          <a:xfrm>
            <a:off x="1786595" y="3259572"/>
            <a:ext cx="4796119" cy="24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A0172C-80F2-0542-A3D3-03F4290FC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158" y="1051555"/>
            <a:ext cx="8347684" cy="4021644"/>
          </a:xfrm>
        </p:spPr>
        <p:txBody>
          <a:bodyPr/>
          <a:lstStyle/>
          <a:p>
            <a:r>
              <a:rPr lang="en-US" dirty="0"/>
              <a:t>Liquefied CO</a:t>
            </a:r>
            <a:r>
              <a:rPr lang="en-US" baseline="-25000" dirty="0"/>
              <a:t>2</a:t>
            </a:r>
            <a:r>
              <a:rPr lang="en-US" dirty="0"/>
              <a:t> is deposited into “pore space” in the geologic formations deep, deep underground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ED2FA-CB31-20D4-D0DF-1BAD9D4F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pore space?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0D6E4DA-F022-B29C-3ADB-A82078154B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05" y="2095607"/>
            <a:ext cx="7461663" cy="4197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53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74F88E3D-01A4-AB08-E455-43408BB80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94"/>
          <a:stretch/>
        </p:blipFill>
        <p:spPr>
          <a:xfrm>
            <a:off x="1620506" y="3899434"/>
            <a:ext cx="8693526" cy="1840251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60CC3-9715-8518-7930-AE0864385A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70096" y="1174282"/>
            <a:ext cx="8347684" cy="2694024"/>
          </a:xfrm>
        </p:spPr>
        <p:txBody>
          <a:bodyPr>
            <a:normAutofit/>
          </a:bodyPr>
          <a:lstStyle/>
          <a:p>
            <a:pPr marL="347472" indent="-256032">
              <a:lnSpc>
                <a:spcPct val="90000"/>
              </a:lnSpc>
              <a:spcBef>
                <a:spcPts val="800"/>
              </a:spcBef>
              <a:buSzPct val="68000"/>
            </a:pPr>
            <a:r>
              <a:rPr lang="en-US" dirty="0"/>
              <a:t>CCS captures CO</a:t>
            </a:r>
            <a:r>
              <a:rPr lang="en-US" baseline="-25000" dirty="0"/>
              <a:t>2</a:t>
            </a:r>
            <a:r>
              <a:rPr lang="en-US" dirty="0"/>
              <a:t> emissions produced by manufacturers and industrial facilities before they enter the atmosphere</a:t>
            </a:r>
          </a:p>
          <a:p>
            <a:pPr marL="347472" indent="-256032">
              <a:lnSpc>
                <a:spcPct val="90000"/>
              </a:lnSpc>
              <a:spcBef>
                <a:spcPts val="800"/>
              </a:spcBef>
              <a:buSzPct val="68000"/>
            </a:pPr>
            <a:r>
              <a:rPr lang="en-US" dirty="0"/>
              <a:t>Captured CO</a:t>
            </a:r>
            <a:r>
              <a:rPr lang="en-US" baseline="-25000" dirty="0"/>
              <a:t>2</a:t>
            </a:r>
            <a:r>
              <a:rPr lang="en-US" dirty="0"/>
              <a:t> is liquified, transported and permanently stored deep underground beneath a thick layer of impermeable cap rock</a:t>
            </a:r>
          </a:p>
          <a:p>
            <a:pPr marL="347472" indent="-256032">
              <a:lnSpc>
                <a:spcPct val="90000"/>
              </a:lnSpc>
              <a:spcBef>
                <a:spcPts val="800"/>
              </a:spcBef>
              <a:buSzPct val="68000"/>
            </a:pP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then naturally mineralizes and dissolves over time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53EF6D-013B-BA22-3D4D-E879EEEE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117" y="409500"/>
            <a:ext cx="6720903" cy="1044052"/>
          </a:xfrm>
        </p:spPr>
        <p:txBody>
          <a:bodyPr anchor="t">
            <a:normAutofit/>
          </a:bodyPr>
          <a:lstStyle/>
          <a:p>
            <a:r>
              <a:rPr lang="en-US" dirty="0"/>
              <a:t>What is the CCS value chain?</a:t>
            </a:r>
          </a:p>
        </p:txBody>
      </p:sp>
    </p:spTree>
    <p:extLst>
      <p:ext uri="{BB962C8B-B14F-4D97-AF65-F5344CB8AC3E}">
        <p14:creationId xmlns:p14="http://schemas.microsoft.com/office/powerpoint/2010/main" val="5550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48EC30-B670-4AF4-BA56-928227FA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00" y="401194"/>
            <a:ext cx="8066977" cy="605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F6A4-2949-65B6-D4F4-E451E769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opportunity?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180B4-7C5C-C06C-E144-79A4CE64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42" y="2110820"/>
            <a:ext cx="4229631" cy="3527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9A4DDF-B3C4-31A6-99A1-E3C493B7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73" y="2213343"/>
            <a:ext cx="5486876" cy="332260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3C535C2-351E-BB72-F922-2D00E4748076}"/>
              </a:ext>
            </a:extLst>
          </p:cNvPr>
          <p:cNvSpPr/>
          <p:nvPr/>
        </p:nvSpPr>
        <p:spPr>
          <a:xfrm>
            <a:off x="5530922" y="2580103"/>
            <a:ext cx="462338" cy="258908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naska - Primary Colors">
      <a:dk1>
        <a:srgbClr val="000000"/>
      </a:dk1>
      <a:lt1>
        <a:srgbClr val="FFFFFF"/>
      </a:lt1>
      <a:dk2>
        <a:srgbClr val="1F497D"/>
      </a:dk2>
      <a:lt2>
        <a:srgbClr val="D6D1C7"/>
      </a:lt2>
      <a:accent1>
        <a:srgbClr val="8D2242"/>
      </a:accent1>
      <a:accent2>
        <a:srgbClr val="D6D1C7"/>
      </a:accent2>
      <a:accent3>
        <a:srgbClr val="5B5B58"/>
      </a:accent3>
      <a:accent4>
        <a:srgbClr val="155269"/>
      </a:accent4>
      <a:accent5>
        <a:srgbClr val="8E785E"/>
      </a:accent5>
      <a:accent6>
        <a:srgbClr val="7DACB3"/>
      </a:accent6>
      <a:hlink>
        <a:srgbClr val="4E6D86"/>
      </a:hlink>
      <a:folHlink>
        <a:srgbClr val="83829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0 Tenaska Template-Standard (2-25-20) v3" id="{D69E7281-1364-544F-A981-12873BDE809A}" vid="{11004E35-E957-1742-8470-3D9989B26C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5b93c8-9a53-4402-a56e-fbcb9d4abc49">
      <UserInfo>
        <DisplayName>Herraiz, Manuel</DisplayName>
        <AccountId>80</AccountId>
        <AccountType/>
      </UserInfo>
      <UserInfo>
        <DisplayName>Fruman, Jesse</DisplayName>
        <AccountId>83</AccountId>
        <AccountType/>
      </UserInfo>
      <UserInfo>
        <DisplayName>Ross, Timberly</DisplayName>
        <AccountId>64</AccountId>
        <AccountType/>
      </UserInfo>
      <UserInfo>
        <DisplayName>Newman, Becky</DisplayName>
        <AccountId>89</AccountId>
        <AccountType/>
      </UserInfo>
      <UserInfo>
        <DisplayName>Nordell, Michael</DisplayName>
        <AccountId>61</AccountId>
        <AccountType/>
      </UserInfo>
      <UserInfo>
        <DisplayName>Choquette, Ryan</DisplayName>
        <AccountId>75</AccountId>
        <AccountType/>
      </UserInfo>
      <UserInfo>
        <DisplayName>Murray, Scott</DisplayName>
        <AccountId>66</AccountId>
        <AccountType/>
      </UserInfo>
      <UserInfo>
        <DisplayName>Crabb, Bryan</DisplayName>
        <AccountId>81</AccountId>
        <AccountType/>
      </UserInfo>
      <UserInfo>
        <DisplayName>Stott, Samuel</DisplayName>
        <AccountId>53</AccountId>
        <AccountType/>
      </UserInfo>
      <UserInfo>
        <DisplayName>Estep, Bret</DisplayName>
        <AccountId>86</AccountId>
        <AccountType/>
      </UserInfo>
      <UserInfo>
        <DisplayName>Vala, Justin</DisplayName>
        <AccountId>25</AccountId>
        <AccountType/>
      </UserInfo>
      <UserInfo>
        <DisplayName>Foster, Zach</DisplayName>
        <AccountId>41</AccountId>
        <AccountType/>
      </UserInfo>
      <UserInfo>
        <DisplayName>Zigler, Austin</DisplayName>
        <AccountId>90</AccountId>
        <AccountType/>
      </UserInfo>
      <UserInfo>
        <DisplayName>Bruno, Maggie</DisplayName>
        <AccountId>32</AccountId>
        <AccountType/>
      </UserInfo>
      <UserInfo>
        <DisplayName>Ramaekers, Bob</DisplayName>
        <AccountId>35</AccountId>
        <AccountType/>
      </UserInfo>
    </SharedWithUsers>
    <_activity xmlns="c95a0973-7574-4f84-ba5a-22a71a5a7d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A28B7A0676F4FABDAA2833FE32045" ma:contentTypeVersion="16" ma:contentTypeDescription="Create a new document." ma:contentTypeScope="" ma:versionID="f123a5b526cf9751bdf98a31986c0e94">
  <xsd:schema xmlns:xsd="http://www.w3.org/2001/XMLSchema" xmlns:xs="http://www.w3.org/2001/XMLSchema" xmlns:p="http://schemas.microsoft.com/office/2006/metadata/properties" xmlns:ns3="c95a0973-7574-4f84-ba5a-22a71a5a7d7b" xmlns:ns4="f95b93c8-9a53-4402-a56e-fbcb9d4abc49" targetNamespace="http://schemas.microsoft.com/office/2006/metadata/properties" ma:root="true" ma:fieldsID="002a621aefff08b2bdeb4040713118be" ns3:_="" ns4:_="">
    <xsd:import namespace="c95a0973-7574-4f84-ba5a-22a71a5a7d7b"/>
    <xsd:import namespace="f95b93c8-9a53-4402-a56e-fbcb9d4abc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Locatio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a0973-7574-4f84-ba5a-22a71a5a7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b93c8-9a53-4402-a56e-fbcb9d4ab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2B842-C146-4FA1-A3AA-8BF8B57A6B3C}">
  <ds:schemaRefs>
    <ds:schemaRef ds:uri="http://purl.org/dc/dcmitype/"/>
    <ds:schemaRef ds:uri="f95b93c8-9a53-4402-a56e-fbcb9d4abc49"/>
    <ds:schemaRef ds:uri="http://schemas.microsoft.com/office/infopath/2007/PartnerControls"/>
    <ds:schemaRef ds:uri="c95a0973-7574-4f84-ba5a-22a71a5a7d7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0CC69B7-048F-4883-9433-6D36EA7D2B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a0973-7574-4f84-ba5a-22a71a5a7d7b"/>
    <ds:schemaRef ds:uri="f95b93c8-9a53-4402-a56e-fbcb9d4ab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6F38F3-C8DD-45B5-AAC9-9899BE5B4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351</Words>
  <Application>Microsoft Office PowerPoint</Application>
  <PresentationFormat>Widescreen</PresentationFormat>
  <Paragraphs>28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 3</vt:lpstr>
      <vt:lpstr>Office Theme</vt:lpstr>
      <vt:lpstr>CCUS  The Energy Council December 6, 2024</vt:lpstr>
      <vt:lpstr>PowerPoint Presentation</vt:lpstr>
      <vt:lpstr>What is CO2?</vt:lpstr>
      <vt:lpstr>PowerPoint Presentation</vt:lpstr>
      <vt:lpstr>What is Pore Space?</vt:lpstr>
      <vt:lpstr>Where is the pore space?</vt:lpstr>
      <vt:lpstr>What is the CCS value chain?</vt:lpstr>
      <vt:lpstr>PowerPoint Presentation</vt:lpstr>
      <vt:lpstr>What is the opportunity?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Tenaska Template Standard Final</dc:title>
  <dc:creator>Ashley Eisenga</dc:creator>
  <cp:keywords>Templates</cp:keywords>
  <dc:description/>
  <cp:lastModifiedBy>Estep, Bret</cp:lastModifiedBy>
  <cp:revision>6</cp:revision>
  <cp:lastPrinted>2024-10-04T18:26:07Z</cp:lastPrinted>
  <dcterms:created xsi:type="dcterms:W3CDTF">2020-02-17T20:31:38Z</dcterms:created>
  <dcterms:modified xsi:type="dcterms:W3CDTF">2024-12-05T13:38:15Z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0x0101007C8A28B7A0676F4FABDAA2833FE32045</vt:lpwstr>
  </property>
  <property fmtid="{D5CDD505-2E9C-101B-9397-08002B2CF9AE}" pid="3" name="TaxKeyword">
    <vt:lpwstr>47;#Templates|d898e405-4484-4745-bb88-af008ef49829</vt:lpwstr>
  </property>
  <property fmtid="{D5CDD505-2E9C-101B-9397-08002B2CF9AE}" pid="4" name="Template Type">
    <vt:lpwstr>57;#PowerPoint|e26a810e-725c-4a04-a7c4-bed1c12af56e</vt:lpwstr>
  </property>
  <property fmtid="{D5CDD505-2E9C-101B-9397-08002B2CF9AE}" pid="5" name="Order">
    <vt:lpwstr>100.000000000000</vt:lpwstr>
  </property>
  <property fmtid="{D5CDD505-2E9C-101B-9397-08002B2CF9AE}" pid="6" name="MediaServiceImageTags">
    <vt:lpwstr/>
  </property>
</Properties>
</file>